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8"/>
  </p:notesMasterIdLst>
  <p:sldIdLst>
    <p:sldId id="256" r:id="rId2"/>
    <p:sldId id="275" r:id="rId3"/>
    <p:sldId id="266" r:id="rId4"/>
    <p:sldId id="268" r:id="rId5"/>
    <p:sldId id="259" r:id="rId6"/>
    <p:sldId id="269" r:id="rId7"/>
    <p:sldId id="276" r:id="rId8"/>
    <p:sldId id="270" r:id="rId9"/>
    <p:sldId id="271" r:id="rId10"/>
    <p:sldId id="277" r:id="rId11"/>
    <p:sldId id="272" r:id="rId12"/>
    <p:sldId id="279" r:id="rId13"/>
    <p:sldId id="280" r:id="rId14"/>
    <p:sldId id="273" r:id="rId15"/>
    <p:sldId id="274" r:id="rId16"/>
    <p:sldId id="281" r:id="rId17"/>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9B995"/>
    <a:srgbClr val="555749"/>
    <a:srgbClr val="1A536C"/>
    <a:srgbClr val="354142"/>
    <a:srgbClr val="556F54"/>
    <a:srgbClr val="1A4D6A"/>
    <a:srgbClr val="A188A7"/>
    <a:srgbClr val="2F799D"/>
    <a:srgbClr val="9F895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6649" autoAdjust="0"/>
  </p:normalViewPr>
  <p:slideViewPr>
    <p:cSldViewPr snapToGrid="0">
      <p:cViewPr varScale="1">
        <p:scale>
          <a:sx n="71" d="100"/>
          <a:sy n="71" d="100"/>
        </p:scale>
        <p:origin x="1138" y="58"/>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B76BB25-2BFC-451F-959B-0FA16422792B}" type="datetimeFigureOut">
              <a:rPr lang="zh-TW" altLang="en-US" smtClean="0"/>
              <a:t>2024/10/21</a:t>
            </a:fld>
            <a:endParaRPr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E916903-7F8A-4A91-B0F8-84CAED64A026}" type="slidenum">
              <a:rPr lang="zh-TW" altLang="en-US" smtClean="0"/>
              <a:t>‹#›</a:t>
            </a:fld>
            <a:endParaRPr lang="zh-TW" altLang="en-US"/>
          </a:p>
        </p:txBody>
      </p:sp>
    </p:spTree>
    <p:extLst>
      <p:ext uri="{BB962C8B-B14F-4D97-AF65-F5344CB8AC3E}">
        <p14:creationId xmlns:p14="http://schemas.microsoft.com/office/powerpoint/2010/main" val="18119959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7E916903-7F8A-4A91-B0F8-84CAED64A026}" type="slidenum">
              <a:rPr lang="zh-TW" altLang="en-US" smtClean="0"/>
              <a:t>2</a:t>
            </a:fld>
            <a:endParaRPr lang="zh-TW" altLang="en-US"/>
          </a:p>
        </p:txBody>
      </p:sp>
    </p:spTree>
    <p:extLst>
      <p:ext uri="{BB962C8B-B14F-4D97-AF65-F5344CB8AC3E}">
        <p14:creationId xmlns:p14="http://schemas.microsoft.com/office/powerpoint/2010/main" val="31853879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b="0" i="0" dirty="0">
                <a:solidFill>
                  <a:srgbClr val="111111"/>
                </a:solidFill>
                <a:effectLst/>
                <a:latin typeface="-apple-system"/>
              </a:rPr>
              <a:t>請延續以日式動漫風格生成二維的插圖，</a:t>
            </a:r>
            <a:endParaRPr lang="en-US" altLang="zh-TW" b="0" i="0" dirty="0">
              <a:solidFill>
                <a:srgbClr val="111111"/>
              </a:solidFill>
              <a:effectLst/>
              <a:latin typeface="-apple-system"/>
            </a:endParaRPr>
          </a:p>
          <a:p>
            <a:r>
              <a:rPr lang="zh-TW" altLang="en-US" dirty="0">
                <a:latin typeface="+mn-ea"/>
                <a:ea typeface="+mn-ea"/>
              </a:rPr>
              <a:t>我有著墨綠色的頭髮、深邃水藍色眼睛、木乃伊衣著的</a:t>
            </a:r>
            <a:r>
              <a:rPr lang="en-US" altLang="zh-TW" dirty="0">
                <a:latin typeface="+mn-ea"/>
                <a:ea typeface="+mn-ea"/>
              </a:rPr>
              <a:t>20</a:t>
            </a:r>
            <a:r>
              <a:rPr lang="zh-TW" altLang="en-US" dirty="0">
                <a:latin typeface="+mn-ea"/>
                <a:ea typeface="+mn-ea"/>
              </a:rPr>
              <a:t>歲青年，</a:t>
            </a:r>
            <a:endParaRPr lang="en-US" altLang="zh-TW" dirty="0">
              <a:latin typeface="+mn-ea"/>
              <a:ea typeface="+mn-ea"/>
            </a:endParaRPr>
          </a:p>
          <a:p>
            <a:r>
              <a:rPr lang="zh-TW" altLang="en-US" dirty="0">
                <a:solidFill>
                  <a:schemeClr val="bg1">
                    <a:lumMod val="95000"/>
                  </a:schemeClr>
                </a:solidFill>
                <a:latin typeface="+mn-ea"/>
                <a:ea typeface="+mn-ea"/>
              </a:rPr>
              <a:t>請將這句話：</a:t>
            </a:r>
            <a:r>
              <a:rPr lang="zh-TW" altLang="en-US" dirty="0">
                <a:solidFill>
                  <a:schemeClr val="bg1">
                    <a:lumMod val="95000"/>
                  </a:schemeClr>
                </a:solidFill>
                <a:latin typeface="新細明體" panose="02020500000000000000" pitchFamily="18" charset="-120"/>
                <a:ea typeface="新細明體" panose="02020500000000000000" pitchFamily="18" charset="-120"/>
              </a:rPr>
              <a:t>「</a:t>
            </a:r>
            <a:r>
              <a:rPr lang="zh-TW" altLang="en-US" dirty="0">
                <a:solidFill>
                  <a:schemeClr val="bg1">
                    <a:lumMod val="95000"/>
                  </a:schemeClr>
                </a:solidFill>
              </a:rPr>
              <a:t>為甚麼要拘捕我，你們都叫我木乃伊，但是我不是物品，我是一個活生生的人！</a:t>
            </a:r>
            <a:r>
              <a:rPr lang="zh-TW" altLang="en-US" dirty="0">
                <a:solidFill>
                  <a:schemeClr val="bg1">
                    <a:lumMod val="95000"/>
                  </a:schemeClr>
                </a:solidFill>
                <a:latin typeface="新細明體" panose="02020500000000000000" pitchFamily="18" charset="-120"/>
                <a:ea typeface="新細明體" panose="02020500000000000000" pitchFamily="18" charset="-120"/>
              </a:rPr>
              <a:t>」與木乃伊製成迷音圖像</a:t>
            </a:r>
            <a:endParaRPr lang="en-US" altLang="zh-TW" dirty="0">
              <a:solidFill>
                <a:schemeClr val="bg1">
                  <a:lumMod val="95000"/>
                </a:schemeClr>
              </a:solidFill>
              <a:latin typeface="新細明體" panose="02020500000000000000" pitchFamily="18" charset="-120"/>
              <a:ea typeface="新細明體" panose="02020500000000000000" pitchFamily="18" charset="-120"/>
            </a:endParaRPr>
          </a:p>
          <a:p>
            <a:r>
              <a:rPr lang="zh-TW" altLang="en-US" dirty="0">
                <a:solidFill>
                  <a:schemeClr val="bg1">
                    <a:lumMod val="95000"/>
                  </a:schemeClr>
                </a:solidFill>
                <a:latin typeface="新細明體" panose="02020500000000000000" pitchFamily="18" charset="-120"/>
                <a:ea typeface="新細明體" panose="02020500000000000000" pitchFamily="18" charset="-120"/>
              </a:rPr>
              <a:t>請將人物左右兩側的文字改成兩句話「過去這個男人被時間給困住，現在這個男人被空間給困住。」</a:t>
            </a:r>
            <a:endParaRPr lang="zh-TW" altLang="en-US" dirty="0"/>
          </a:p>
        </p:txBody>
      </p:sp>
      <p:sp>
        <p:nvSpPr>
          <p:cNvPr id="4" name="投影片編號版面配置區 3"/>
          <p:cNvSpPr>
            <a:spLocks noGrp="1"/>
          </p:cNvSpPr>
          <p:nvPr>
            <p:ph type="sldNum" sz="quarter" idx="5"/>
          </p:nvPr>
        </p:nvSpPr>
        <p:spPr/>
        <p:txBody>
          <a:bodyPr/>
          <a:lstStyle/>
          <a:p>
            <a:fld id="{7E916903-7F8A-4A91-B0F8-84CAED64A026}" type="slidenum">
              <a:rPr lang="zh-TW" altLang="en-US" smtClean="0"/>
              <a:t>12</a:t>
            </a:fld>
            <a:endParaRPr lang="zh-TW" altLang="en-US"/>
          </a:p>
        </p:txBody>
      </p:sp>
    </p:spTree>
    <p:extLst>
      <p:ext uri="{BB962C8B-B14F-4D97-AF65-F5344CB8AC3E}">
        <p14:creationId xmlns:p14="http://schemas.microsoft.com/office/powerpoint/2010/main" val="10236342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b="0" i="0" dirty="0">
                <a:solidFill>
                  <a:srgbClr val="111111"/>
                </a:solidFill>
                <a:effectLst/>
                <a:latin typeface="-apple-system"/>
              </a:rPr>
              <a:t>請延續以日式動漫風格生成二維的插圖，</a:t>
            </a:r>
            <a:endParaRPr lang="en-US" altLang="zh-TW" b="0" i="0" dirty="0">
              <a:solidFill>
                <a:srgbClr val="111111"/>
              </a:solidFill>
              <a:effectLst/>
              <a:latin typeface="-apple-system"/>
            </a:endParaRPr>
          </a:p>
          <a:p>
            <a:r>
              <a:rPr lang="zh-TW" altLang="en-US" dirty="0">
                <a:latin typeface="+mn-ea"/>
                <a:ea typeface="+mn-ea"/>
              </a:rPr>
              <a:t>我有著墨綠色的頭髮、深邃水藍色眼睛、木乃伊衣著的</a:t>
            </a:r>
            <a:r>
              <a:rPr lang="en-US" altLang="zh-TW" dirty="0">
                <a:latin typeface="+mn-ea"/>
                <a:ea typeface="+mn-ea"/>
              </a:rPr>
              <a:t>20</a:t>
            </a:r>
            <a:r>
              <a:rPr lang="zh-TW" altLang="en-US" dirty="0">
                <a:latin typeface="+mn-ea"/>
                <a:ea typeface="+mn-ea"/>
              </a:rPr>
              <a:t>歲青年，</a:t>
            </a:r>
            <a:endParaRPr lang="en-US" altLang="zh-TW" dirty="0">
              <a:latin typeface="+mn-ea"/>
              <a:ea typeface="+mn-ea"/>
            </a:endParaRPr>
          </a:p>
          <a:p>
            <a:r>
              <a:rPr lang="zh-TW" altLang="en-US" dirty="0">
                <a:solidFill>
                  <a:schemeClr val="bg1">
                    <a:lumMod val="95000"/>
                  </a:schemeClr>
                </a:solidFill>
                <a:latin typeface="+mn-ea"/>
                <a:ea typeface="+mn-ea"/>
              </a:rPr>
              <a:t>請將這句話：</a:t>
            </a:r>
            <a:r>
              <a:rPr lang="zh-TW" altLang="en-US" dirty="0">
                <a:solidFill>
                  <a:schemeClr val="bg1">
                    <a:lumMod val="95000"/>
                  </a:schemeClr>
                </a:solidFill>
                <a:latin typeface="新細明體" panose="02020500000000000000" pitchFamily="18" charset="-120"/>
                <a:ea typeface="新細明體" panose="02020500000000000000" pitchFamily="18" charset="-120"/>
              </a:rPr>
              <a:t>「</a:t>
            </a:r>
            <a:r>
              <a:rPr lang="zh-TW" altLang="en-US" dirty="0">
                <a:solidFill>
                  <a:schemeClr val="bg1">
                    <a:lumMod val="95000"/>
                  </a:schemeClr>
                </a:solidFill>
              </a:rPr>
              <a:t>為甚麼要拘捕我，你們都叫我木乃伊，但是我不是物品，我是一個活生生的人！</a:t>
            </a:r>
            <a:r>
              <a:rPr lang="zh-TW" altLang="en-US" dirty="0">
                <a:solidFill>
                  <a:schemeClr val="bg1">
                    <a:lumMod val="95000"/>
                  </a:schemeClr>
                </a:solidFill>
                <a:latin typeface="新細明體" panose="02020500000000000000" pitchFamily="18" charset="-120"/>
                <a:ea typeface="新細明體" panose="02020500000000000000" pitchFamily="18" charset="-120"/>
              </a:rPr>
              <a:t>」與木乃伊製成迷音圖像</a:t>
            </a:r>
            <a:endParaRPr lang="en-US" altLang="zh-TW" dirty="0">
              <a:solidFill>
                <a:schemeClr val="bg1">
                  <a:lumMod val="95000"/>
                </a:schemeClr>
              </a:solidFill>
              <a:latin typeface="新細明體" panose="02020500000000000000" pitchFamily="18" charset="-120"/>
              <a:ea typeface="新細明體" panose="02020500000000000000" pitchFamily="18" charset="-120"/>
            </a:endParaRPr>
          </a:p>
          <a:p>
            <a:r>
              <a:rPr lang="zh-TW" altLang="en-US" dirty="0">
                <a:solidFill>
                  <a:schemeClr val="bg1">
                    <a:lumMod val="95000"/>
                  </a:schemeClr>
                </a:solidFill>
                <a:latin typeface="新細明體" panose="02020500000000000000" pitchFamily="18" charset="-120"/>
                <a:ea typeface="新細明體" panose="02020500000000000000" pitchFamily="18" charset="-120"/>
              </a:rPr>
              <a:t>請將人物左右兩側的文字改成兩句話「過去這個男人被時間給困住，現在這個男人被空間給困住。」</a:t>
            </a:r>
            <a:endParaRPr lang="zh-TW" altLang="en-US" dirty="0"/>
          </a:p>
        </p:txBody>
      </p:sp>
      <p:sp>
        <p:nvSpPr>
          <p:cNvPr id="4" name="投影片編號版面配置區 3"/>
          <p:cNvSpPr>
            <a:spLocks noGrp="1"/>
          </p:cNvSpPr>
          <p:nvPr>
            <p:ph type="sldNum" sz="quarter" idx="5"/>
          </p:nvPr>
        </p:nvSpPr>
        <p:spPr/>
        <p:txBody>
          <a:bodyPr/>
          <a:lstStyle/>
          <a:p>
            <a:fld id="{7E916903-7F8A-4A91-B0F8-84CAED64A026}" type="slidenum">
              <a:rPr lang="zh-TW" altLang="en-US" smtClean="0"/>
              <a:t>13</a:t>
            </a:fld>
            <a:endParaRPr lang="zh-TW" altLang="en-US"/>
          </a:p>
        </p:txBody>
      </p:sp>
    </p:spTree>
    <p:extLst>
      <p:ext uri="{BB962C8B-B14F-4D97-AF65-F5344CB8AC3E}">
        <p14:creationId xmlns:p14="http://schemas.microsoft.com/office/powerpoint/2010/main" val="16421995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b="0" i="0" dirty="0">
                <a:solidFill>
                  <a:srgbClr val="111111"/>
                </a:solidFill>
                <a:effectLst/>
                <a:latin typeface="-apple-system"/>
              </a:rPr>
              <a:t>請延續以日式動漫風格生成二維的插圖，</a:t>
            </a:r>
            <a:endParaRPr lang="en-US" altLang="zh-TW" b="0" i="0" dirty="0">
              <a:solidFill>
                <a:srgbClr val="111111"/>
              </a:solidFill>
              <a:effectLst/>
              <a:latin typeface="-apple-system"/>
            </a:endParaRPr>
          </a:p>
          <a:p>
            <a:r>
              <a:rPr lang="zh-TW" altLang="en-US" dirty="0">
                <a:latin typeface="+mn-ea"/>
                <a:ea typeface="+mn-ea"/>
              </a:rPr>
              <a:t>我有著墨綠色的頭髮、深邃水藍色眼睛、木乃伊衣著的</a:t>
            </a:r>
            <a:r>
              <a:rPr lang="en-US" altLang="zh-TW" dirty="0">
                <a:latin typeface="+mn-ea"/>
                <a:ea typeface="+mn-ea"/>
              </a:rPr>
              <a:t>20</a:t>
            </a:r>
            <a:r>
              <a:rPr lang="zh-TW" altLang="en-US" dirty="0">
                <a:latin typeface="+mn-ea"/>
                <a:ea typeface="+mn-ea"/>
              </a:rPr>
              <a:t>歲青年，</a:t>
            </a:r>
            <a:endParaRPr lang="en-US" altLang="zh-TW" dirty="0">
              <a:latin typeface="+mn-ea"/>
              <a:ea typeface="+mn-ea"/>
            </a:endParaRPr>
          </a:p>
          <a:p>
            <a:r>
              <a:rPr lang="zh-TW" altLang="en-US" dirty="0">
                <a:solidFill>
                  <a:schemeClr val="bg1">
                    <a:lumMod val="95000"/>
                  </a:schemeClr>
                </a:solidFill>
                <a:latin typeface="+mn-ea"/>
                <a:ea typeface="+mn-ea"/>
              </a:rPr>
              <a:t>請將這句話：</a:t>
            </a:r>
            <a:r>
              <a:rPr lang="zh-TW" altLang="en-US" dirty="0">
                <a:solidFill>
                  <a:schemeClr val="bg1">
                    <a:lumMod val="95000"/>
                  </a:schemeClr>
                </a:solidFill>
                <a:latin typeface="新細明體" panose="02020500000000000000" pitchFamily="18" charset="-120"/>
                <a:ea typeface="新細明體" panose="02020500000000000000" pitchFamily="18" charset="-120"/>
              </a:rPr>
              <a:t>「</a:t>
            </a:r>
            <a:r>
              <a:rPr lang="zh-TW" altLang="en-US" dirty="0">
                <a:solidFill>
                  <a:schemeClr val="bg1">
                    <a:lumMod val="95000"/>
                  </a:schemeClr>
                </a:solidFill>
              </a:rPr>
              <a:t>為甚麼要拘捕我，你們都叫我木乃伊，但是我不是物品，我是一個活生生的人！</a:t>
            </a:r>
            <a:r>
              <a:rPr lang="zh-TW" altLang="en-US" dirty="0">
                <a:solidFill>
                  <a:schemeClr val="bg1">
                    <a:lumMod val="95000"/>
                  </a:schemeClr>
                </a:solidFill>
                <a:latin typeface="新細明體" panose="02020500000000000000" pitchFamily="18" charset="-120"/>
                <a:ea typeface="新細明體" panose="02020500000000000000" pitchFamily="18" charset="-120"/>
              </a:rPr>
              <a:t>」與木乃伊製成迷音圖像</a:t>
            </a:r>
            <a:endParaRPr lang="en-US" altLang="zh-TW" dirty="0">
              <a:solidFill>
                <a:schemeClr val="bg1">
                  <a:lumMod val="95000"/>
                </a:schemeClr>
              </a:solidFill>
              <a:latin typeface="新細明體" panose="02020500000000000000" pitchFamily="18" charset="-120"/>
              <a:ea typeface="新細明體" panose="02020500000000000000" pitchFamily="18" charset="-120"/>
            </a:endParaRPr>
          </a:p>
          <a:p>
            <a:r>
              <a:rPr lang="zh-TW" altLang="en-US" dirty="0">
                <a:solidFill>
                  <a:schemeClr val="bg1">
                    <a:lumMod val="95000"/>
                  </a:schemeClr>
                </a:solidFill>
                <a:latin typeface="新細明體" panose="02020500000000000000" pitchFamily="18" charset="-120"/>
                <a:ea typeface="新細明體" panose="02020500000000000000" pitchFamily="18" charset="-120"/>
              </a:rPr>
              <a:t>請將人物左右兩側的文字改成兩句話「過去這個男人被時間給困住，現在這個男人被空間給困住。」結果失敗，</a:t>
            </a:r>
            <a:r>
              <a:rPr lang="en-US" altLang="zh-TW" dirty="0">
                <a:solidFill>
                  <a:schemeClr val="bg1">
                    <a:lumMod val="95000"/>
                  </a:schemeClr>
                </a:solidFill>
                <a:latin typeface="新細明體" panose="02020500000000000000" pitchFamily="18" charset="-120"/>
                <a:ea typeface="新細明體" panose="02020500000000000000" pitchFamily="18" charset="-120"/>
              </a:rPr>
              <a:t>Copilot</a:t>
            </a:r>
            <a:r>
              <a:rPr lang="zh-TW" altLang="en-US" dirty="0">
                <a:solidFill>
                  <a:schemeClr val="bg1">
                    <a:lumMod val="95000"/>
                  </a:schemeClr>
                </a:solidFill>
                <a:latin typeface="新細明體" panose="02020500000000000000" pitchFamily="18" charset="-120"/>
                <a:ea typeface="新細明體" panose="02020500000000000000" pitchFamily="18" charset="-120"/>
              </a:rPr>
              <a:t>的中文顯示有狀況。</a:t>
            </a:r>
            <a:endParaRPr lang="zh-TW" altLang="en-US" dirty="0"/>
          </a:p>
        </p:txBody>
      </p:sp>
      <p:sp>
        <p:nvSpPr>
          <p:cNvPr id="4" name="投影片編號版面配置區 3"/>
          <p:cNvSpPr>
            <a:spLocks noGrp="1"/>
          </p:cNvSpPr>
          <p:nvPr>
            <p:ph type="sldNum" sz="quarter" idx="5"/>
          </p:nvPr>
        </p:nvSpPr>
        <p:spPr/>
        <p:txBody>
          <a:bodyPr/>
          <a:lstStyle/>
          <a:p>
            <a:fld id="{7E916903-7F8A-4A91-B0F8-84CAED64A026}" type="slidenum">
              <a:rPr lang="zh-TW" altLang="en-US" smtClean="0"/>
              <a:t>14</a:t>
            </a:fld>
            <a:endParaRPr lang="zh-TW" altLang="en-US"/>
          </a:p>
        </p:txBody>
      </p:sp>
    </p:spTree>
    <p:extLst>
      <p:ext uri="{BB962C8B-B14F-4D97-AF65-F5344CB8AC3E}">
        <p14:creationId xmlns:p14="http://schemas.microsoft.com/office/powerpoint/2010/main" val="29334561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b="0" i="0" dirty="0">
                <a:solidFill>
                  <a:srgbClr val="111111"/>
                </a:solidFill>
                <a:effectLst/>
                <a:latin typeface="-apple-system"/>
              </a:rPr>
              <a:t>請以日式動漫風格生成二維的插圖，</a:t>
            </a:r>
            <a:endParaRPr lang="en-US" altLang="zh-TW" b="0" i="0" dirty="0">
              <a:solidFill>
                <a:srgbClr val="111111"/>
              </a:solidFill>
              <a:effectLst/>
              <a:latin typeface="-apple-system"/>
            </a:endParaRPr>
          </a:p>
          <a:p>
            <a:r>
              <a:rPr lang="zh-TW" altLang="en-US" dirty="0">
                <a:latin typeface="+mn-ea"/>
                <a:ea typeface="+mn-ea"/>
              </a:rPr>
              <a:t>我有著墨綠色的頭髮、深邃水藍色眼睛、木乃伊衣著的</a:t>
            </a:r>
            <a:r>
              <a:rPr lang="en-US" altLang="zh-TW" dirty="0">
                <a:latin typeface="+mn-ea"/>
                <a:ea typeface="+mn-ea"/>
              </a:rPr>
              <a:t>20</a:t>
            </a:r>
            <a:r>
              <a:rPr lang="zh-TW" altLang="en-US" dirty="0">
                <a:latin typeface="+mn-ea"/>
                <a:ea typeface="+mn-ea"/>
              </a:rPr>
              <a:t>歲青年，請以你的關注與分享是我自由的前提為題創作圖像。</a:t>
            </a:r>
            <a:endParaRPr lang="en-US" altLang="zh-TW" dirty="0">
              <a:latin typeface="+mn-ea"/>
              <a:ea typeface="+mn-ea"/>
            </a:endParaRPr>
          </a:p>
        </p:txBody>
      </p:sp>
      <p:sp>
        <p:nvSpPr>
          <p:cNvPr id="4" name="投影片編號版面配置區 3"/>
          <p:cNvSpPr>
            <a:spLocks noGrp="1"/>
          </p:cNvSpPr>
          <p:nvPr>
            <p:ph type="sldNum" sz="quarter" idx="5"/>
          </p:nvPr>
        </p:nvSpPr>
        <p:spPr/>
        <p:txBody>
          <a:bodyPr/>
          <a:lstStyle/>
          <a:p>
            <a:fld id="{7E916903-7F8A-4A91-B0F8-84CAED64A026}" type="slidenum">
              <a:rPr lang="zh-TW" altLang="en-US" smtClean="0"/>
              <a:t>15</a:t>
            </a:fld>
            <a:endParaRPr lang="zh-TW" altLang="en-US"/>
          </a:p>
        </p:txBody>
      </p:sp>
    </p:spTree>
    <p:extLst>
      <p:ext uri="{BB962C8B-B14F-4D97-AF65-F5344CB8AC3E}">
        <p14:creationId xmlns:p14="http://schemas.microsoft.com/office/powerpoint/2010/main" val="24526835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b="0" i="0" dirty="0">
                <a:solidFill>
                  <a:srgbClr val="111111"/>
                </a:solidFill>
                <a:effectLst/>
                <a:latin typeface="-apple-system"/>
              </a:rPr>
              <a:t>請以日式動漫風格生成二維的插圖，</a:t>
            </a:r>
            <a:endParaRPr lang="en-US" altLang="zh-TW" b="0" i="0" dirty="0">
              <a:solidFill>
                <a:srgbClr val="111111"/>
              </a:solidFill>
              <a:effectLst/>
              <a:latin typeface="-apple-system"/>
            </a:endParaRPr>
          </a:p>
          <a:p>
            <a:r>
              <a:rPr lang="zh-TW" altLang="en-US" dirty="0">
                <a:latin typeface="+mn-ea"/>
                <a:ea typeface="+mn-ea"/>
              </a:rPr>
              <a:t>我有著墨綠色的頭髮、深邃水藍色眼睛、木乃伊衣著的</a:t>
            </a:r>
            <a:r>
              <a:rPr lang="en-US" altLang="zh-TW" dirty="0">
                <a:latin typeface="+mn-ea"/>
                <a:ea typeface="+mn-ea"/>
              </a:rPr>
              <a:t>20</a:t>
            </a:r>
            <a:r>
              <a:rPr lang="zh-TW" altLang="en-US" dirty="0">
                <a:latin typeface="+mn-ea"/>
                <a:ea typeface="+mn-ea"/>
              </a:rPr>
              <a:t>歲青年，請以你的關注與分享是我自由的前提為題創作圖像。</a:t>
            </a:r>
            <a:endParaRPr lang="en-US" altLang="zh-TW" dirty="0">
              <a:latin typeface="+mn-ea"/>
              <a:ea typeface="+mn-ea"/>
            </a:endParaRPr>
          </a:p>
        </p:txBody>
      </p:sp>
      <p:sp>
        <p:nvSpPr>
          <p:cNvPr id="4" name="投影片編號版面配置區 3"/>
          <p:cNvSpPr>
            <a:spLocks noGrp="1"/>
          </p:cNvSpPr>
          <p:nvPr>
            <p:ph type="sldNum" sz="quarter" idx="5"/>
          </p:nvPr>
        </p:nvSpPr>
        <p:spPr/>
        <p:txBody>
          <a:bodyPr/>
          <a:lstStyle/>
          <a:p>
            <a:fld id="{7E916903-7F8A-4A91-B0F8-84CAED64A026}" type="slidenum">
              <a:rPr lang="zh-TW" altLang="en-US" smtClean="0"/>
              <a:t>16</a:t>
            </a:fld>
            <a:endParaRPr lang="zh-TW" altLang="en-US"/>
          </a:p>
        </p:txBody>
      </p:sp>
    </p:spTree>
    <p:extLst>
      <p:ext uri="{BB962C8B-B14F-4D97-AF65-F5344CB8AC3E}">
        <p14:creationId xmlns:p14="http://schemas.microsoft.com/office/powerpoint/2010/main" val="15202411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7E916903-7F8A-4A91-B0F8-84CAED64A026}" type="slidenum">
              <a:rPr lang="zh-TW" altLang="en-US" smtClean="0"/>
              <a:t>4</a:t>
            </a:fld>
            <a:endParaRPr lang="zh-TW" altLang="en-US"/>
          </a:p>
        </p:txBody>
      </p:sp>
    </p:spTree>
    <p:extLst>
      <p:ext uri="{BB962C8B-B14F-4D97-AF65-F5344CB8AC3E}">
        <p14:creationId xmlns:p14="http://schemas.microsoft.com/office/powerpoint/2010/main" val="26311156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lgn="l">
              <a:buFont typeface="Arial" panose="020B0604020202020204" pitchFamily="34" charset="0"/>
              <a:buNone/>
            </a:pPr>
            <a:r>
              <a:rPr lang="zh-TW" altLang="en-US" dirty="0"/>
              <a:t>請以日式動漫風格生成以下內容的圖像。</a:t>
            </a:r>
            <a:endParaRPr lang="en-US" altLang="zh-TW" dirty="0">
              <a:latin typeface="+mn-ea"/>
              <a:ea typeface="+mn-ea"/>
            </a:endParaRPr>
          </a:p>
          <a:p>
            <a:pPr marL="0" indent="0" algn="l">
              <a:lnSpc>
                <a:spcPct val="150000"/>
              </a:lnSpc>
              <a:buFont typeface="Arial" panose="020B0604020202020204" pitchFamily="34" charset="0"/>
              <a:buNone/>
            </a:pPr>
            <a:r>
              <a:rPr lang="zh-TW" altLang="en-US" sz="1200" dirty="0">
                <a:solidFill>
                  <a:schemeClr val="bg1">
                    <a:lumMod val="95000"/>
                  </a:schemeClr>
                </a:solidFill>
                <a:latin typeface="+mn-ea"/>
                <a:ea typeface="+mn-ea"/>
              </a:rPr>
              <a:t>有一天，一具木乃伊從大英博物館中，緩緩甦醒，在休館的午夜時分無人的時刻，他打碎玻璃展示櫃從展廳逃出。</a:t>
            </a:r>
            <a:endParaRPr lang="en-US" altLang="zh-TW" sz="1200" dirty="0">
              <a:solidFill>
                <a:schemeClr val="bg1">
                  <a:lumMod val="95000"/>
                </a:schemeClr>
              </a:solidFill>
              <a:latin typeface="+mn-ea"/>
              <a:ea typeface="+mn-ea"/>
            </a:endParaRPr>
          </a:p>
          <a:p>
            <a:pPr marL="0" marR="0" lvl="0" indent="0" algn="l" defTabSz="914400" rtl="0" eaLnBrk="1" fontAlgn="auto" latinLnBrk="0" hangingPunct="1">
              <a:lnSpc>
                <a:spcPct val="150000"/>
              </a:lnSpc>
              <a:spcBef>
                <a:spcPts val="0"/>
              </a:spcBef>
              <a:spcAft>
                <a:spcPts val="0"/>
              </a:spcAft>
              <a:buClrTx/>
              <a:buSzTx/>
              <a:buFont typeface="Arial" panose="020B0604020202020204" pitchFamily="34" charset="0"/>
              <a:buNone/>
              <a:tabLst/>
              <a:defRPr/>
            </a:pPr>
            <a:r>
              <a:rPr lang="zh-TW" altLang="en-US" dirty="0">
                <a:latin typeface="+mn-ea"/>
                <a:ea typeface="+mn-ea"/>
              </a:rPr>
              <a:t>這具木乃伊是有著墨綠色的頭髮、深邃水藍色眼睛、木乃伊衣著的</a:t>
            </a:r>
            <a:r>
              <a:rPr lang="en-US" altLang="zh-TW" dirty="0">
                <a:latin typeface="+mn-ea"/>
                <a:ea typeface="+mn-ea"/>
              </a:rPr>
              <a:t>20</a:t>
            </a:r>
            <a:r>
              <a:rPr lang="zh-TW" altLang="en-US" dirty="0">
                <a:latin typeface="+mn-ea"/>
                <a:ea typeface="+mn-ea"/>
              </a:rPr>
              <a:t>歲青年。</a:t>
            </a:r>
            <a:endParaRPr lang="en-US" altLang="zh-TW" dirty="0">
              <a:latin typeface="+mn-ea"/>
              <a:ea typeface="+mn-ea"/>
            </a:endParaRPr>
          </a:p>
          <a:p>
            <a:pPr marL="0" indent="0" algn="l">
              <a:lnSpc>
                <a:spcPct val="150000"/>
              </a:lnSpc>
              <a:buFont typeface="Arial" panose="020B0604020202020204" pitchFamily="34" charset="0"/>
              <a:buNone/>
            </a:pPr>
            <a:endParaRPr lang="zh-TW" altLang="en-US" dirty="0">
              <a:latin typeface="+mn-ea"/>
              <a:ea typeface="+mn-ea"/>
            </a:endParaRPr>
          </a:p>
        </p:txBody>
      </p:sp>
      <p:sp>
        <p:nvSpPr>
          <p:cNvPr id="4" name="投影片編號版面配置區 3"/>
          <p:cNvSpPr>
            <a:spLocks noGrp="1"/>
          </p:cNvSpPr>
          <p:nvPr>
            <p:ph type="sldNum" sz="quarter" idx="5"/>
          </p:nvPr>
        </p:nvSpPr>
        <p:spPr/>
        <p:txBody>
          <a:bodyPr/>
          <a:lstStyle/>
          <a:p>
            <a:fld id="{7E916903-7F8A-4A91-B0F8-84CAED64A026}" type="slidenum">
              <a:rPr lang="zh-TW" altLang="en-US" smtClean="0"/>
              <a:t>5</a:t>
            </a:fld>
            <a:endParaRPr lang="zh-TW" altLang="en-US"/>
          </a:p>
        </p:txBody>
      </p:sp>
    </p:spTree>
    <p:extLst>
      <p:ext uri="{BB962C8B-B14F-4D97-AF65-F5344CB8AC3E}">
        <p14:creationId xmlns:p14="http://schemas.microsoft.com/office/powerpoint/2010/main" val="19339523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lgn="l">
              <a:buFont typeface="Arial" panose="020B0604020202020204" pitchFamily="34" charset="0"/>
              <a:buNone/>
            </a:pPr>
            <a:r>
              <a:rPr lang="zh-TW" altLang="en-US" dirty="0">
                <a:latin typeface="+mn-ea"/>
                <a:ea typeface="+mn-ea"/>
              </a:rPr>
              <a:t>請以日式動漫風格生成以下圖像。</a:t>
            </a:r>
            <a:endParaRPr lang="en-US" altLang="zh-TW" dirty="0">
              <a:latin typeface="+mn-ea"/>
              <a:ea typeface="+mn-ea"/>
            </a:endParaRPr>
          </a:p>
          <a:p>
            <a:pPr marL="0" indent="0" algn="l">
              <a:buFont typeface="Arial" panose="020B0604020202020204" pitchFamily="34" charset="0"/>
              <a:buNone/>
            </a:pPr>
            <a:r>
              <a:rPr lang="zh-TW" altLang="en-US" dirty="0">
                <a:latin typeface="+mn-ea"/>
                <a:ea typeface="+mn-ea"/>
              </a:rPr>
              <a:t>有著墨綠色的頭髮、深邃水藍色眼睛、木乃伊衣著的</a:t>
            </a:r>
            <a:r>
              <a:rPr lang="en-US" altLang="zh-TW" dirty="0">
                <a:latin typeface="+mn-ea"/>
                <a:ea typeface="+mn-ea"/>
              </a:rPr>
              <a:t>20</a:t>
            </a:r>
            <a:r>
              <a:rPr lang="zh-TW" altLang="en-US" dirty="0">
                <a:latin typeface="+mn-ea"/>
                <a:ea typeface="+mn-ea"/>
              </a:rPr>
              <a:t>歲青年，在夜深人靜警報響起的博物館中困惑的搭著電扶梯。</a:t>
            </a:r>
            <a:endParaRPr lang="en-US" altLang="zh-TW" dirty="0">
              <a:latin typeface="+mn-ea"/>
              <a:ea typeface="+mn-ea"/>
            </a:endParaRPr>
          </a:p>
          <a:p>
            <a:pPr marL="0" indent="0" algn="l">
              <a:buFont typeface="Arial" panose="020B0604020202020204" pitchFamily="34" charset="0"/>
              <a:buNone/>
            </a:pPr>
            <a:r>
              <a:rPr lang="zh-TW" altLang="en-US" b="1" i="0" dirty="0">
                <a:solidFill>
                  <a:srgbClr val="FFFFFF"/>
                </a:solidFill>
                <a:effectLst/>
                <a:latin typeface="+mn-ea"/>
                <a:ea typeface="+mn-ea"/>
              </a:rPr>
              <a:t>日式動漫風格的圖像。</a:t>
            </a:r>
            <a:endParaRPr lang="en-US" altLang="zh-TW" b="1" i="0" dirty="0">
              <a:solidFill>
                <a:srgbClr val="FFFFFF"/>
              </a:solidFill>
              <a:effectLst/>
              <a:latin typeface="+mn-ea"/>
              <a:ea typeface="+mn-ea"/>
            </a:endParaRPr>
          </a:p>
          <a:p>
            <a:pPr marL="0" indent="0" algn="l">
              <a:buFont typeface="Arial" panose="020B0604020202020204" pitchFamily="34" charset="0"/>
              <a:buNone/>
            </a:pPr>
            <a:r>
              <a:rPr lang="zh-TW" altLang="en-US" b="1" i="0" dirty="0">
                <a:solidFill>
                  <a:srgbClr val="FFFFFF"/>
                </a:solidFill>
                <a:effectLst/>
                <a:latin typeface="+mn-ea"/>
                <a:ea typeface="+mn-ea"/>
              </a:rPr>
              <a:t>一位</a:t>
            </a:r>
            <a:r>
              <a:rPr lang="en-US" altLang="zh-TW" b="1" i="0" dirty="0">
                <a:solidFill>
                  <a:srgbClr val="FFFFFF"/>
                </a:solidFill>
                <a:effectLst/>
                <a:latin typeface="+mn-ea"/>
                <a:ea typeface="+mn-ea"/>
              </a:rPr>
              <a:t>20</a:t>
            </a:r>
            <a:r>
              <a:rPr lang="zh-TW" altLang="en-US" b="1" i="0" dirty="0">
                <a:solidFill>
                  <a:srgbClr val="FFFFFF"/>
                </a:solidFill>
                <a:effectLst/>
                <a:latin typeface="+mn-ea"/>
                <a:ea typeface="+mn-ea"/>
              </a:rPr>
              <a:t>歲的青年，穿著木乃伊的衣服，有著墨綠色的頭髮和深邃的水藍色眼睛。</a:t>
            </a:r>
            <a:endParaRPr lang="en-US" altLang="zh-TW" b="1" i="0" dirty="0">
              <a:solidFill>
                <a:srgbClr val="FFFFFF"/>
              </a:solidFill>
              <a:effectLst/>
              <a:latin typeface="+mn-ea"/>
              <a:ea typeface="+mn-ea"/>
            </a:endParaRPr>
          </a:p>
          <a:p>
            <a:pPr marL="0" indent="0" algn="l">
              <a:buFont typeface="Arial" panose="020B0604020202020204" pitchFamily="34" charset="0"/>
              <a:buNone/>
            </a:pPr>
            <a:r>
              <a:rPr lang="zh-TW" altLang="en-US" b="1" i="0" dirty="0">
                <a:solidFill>
                  <a:srgbClr val="FFFFFF"/>
                </a:solidFill>
                <a:effectLst/>
                <a:latin typeface="+mn-ea"/>
                <a:ea typeface="+mn-ea"/>
              </a:rPr>
              <a:t>在一個夜深人靜的博物館中，警報響起，青年驚慌失措地撞到一扇玻璃門。</a:t>
            </a:r>
            <a:endParaRPr lang="en-US" altLang="zh-TW" dirty="0">
              <a:latin typeface="+mn-ea"/>
              <a:ea typeface="+mn-ea"/>
            </a:endParaRPr>
          </a:p>
          <a:p>
            <a:endParaRPr lang="zh-TW" altLang="en-US" dirty="0"/>
          </a:p>
        </p:txBody>
      </p:sp>
      <p:sp>
        <p:nvSpPr>
          <p:cNvPr id="4" name="投影片編號版面配置區 3"/>
          <p:cNvSpPr>
            <a:spLocks noGrp="1"/>
          </p:cNvSpPr>
          <p:nvPr>
            <p:ph type="sldNum" sz="quarter" idx="5"/>
          </p:nvPr>
        </p:nvSpPr>
        <p:spPr/>
        <p:txBody>
          <a:bodyPr/>
          <a:lstStyle/>
          <a:p>
            <a:fld id="{7E916903-7F8A-4A91-B0F8-84CAED64A026}" type="slidenum">
              <a:rPr lang="zh-TW" altLang="en-US" smtClean="0"/>
              <a:t>6</a:t>
            </a:fld>
            <a:endParaRPr lang="zh-TW" altLang="en-US"/>
          </a:p>
        </p:txBody>
      </p:sp>
    </p:spTree>
    <p:extLst>
      <p:ext uri="{BB962C8B-B14F-4D97-AF65-F5344CB8AC3E}">
        <p14:creationId xmlns:p14="http://schemas.microsoft.com/office/powerpoint/2010/main" val="42920855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lgn="l">
              <a:buFont typeface="Arial" panose="020B0604020202020204" pitchFamily="34" charset="0"/>
              <a:buNone/>
            </a:pPr>
            <a:r>
              <a:rPr lang="zh-TW" altLang="en-US" dirty="0">
                <a:latin typeface="+mn-ea"/>
                <a:ea typeface="+mn-ea"/>
              </a:rPr>
              <a:t>請以日式動漫風格生成以下圖像。</a:t>
            </a:r>
            <a:endParaRPr lang="en-US" altLang="zh-TW" dirty="0">
              <a:latin typeface="+mn-ea"/>
              <a:ea typeface="+mn-ea"/>
            </a:endParaRPr>
          </a:p>
          <a:p>
            <a:pPr marL="0" indent="0" algn="l">
              <a:buFont typeface="Arial" panose="020B0604020202020204" pitchFamily="34" charset="0"/>
              <a:buNone/>
            </a:pPr>
            <a:r>
              <a:rPr lang="zh-TW" altLang="en-US" dirty="0">
                <a:latin typeface="+mn-ea"/>
                <a:ea typeface="+mn-ea"/>
              </a:rPr>
              <a:t>有著墨綠色的頭髮、深邃水藍色眼睛、木乃伊衣著的</a:t>
            </a:r>
            <a:r>
              <a:rPr lang="en-US" altLang="zh-TW" dirty="0">
                <a:latin typeface="+mn-ea"/>
                <a:ea typeface="+mn-ea"/>
              </a:rPr>
              <a:t>20</a:t>
            </a:r>
            <a:r>
              <a:rPr lang="zh-TW" altLang="en-US" dirty="0">
                <a:latin typeface="+mn-ea"/>
                <a:ea typeface="+mn-ea"/>
              </a:rPr>
              <a:t>歲青年，在夜深人靜警報響起的博物館中困惑的搭著電扶梯。</a:t>
            </a:r>
            <a:endParaRPr lang="en-US" altLang="zh-TW" dirty="0">
              <a:latin typeface="+mn-ea"/>
              <a:ea typeface="+mn-ea"/>
            </a:endParaRPr>
          </a:p>
          <a:p>
            <a:pPr marL="0" indent="0" algn="l">
              <a:buFont typeface="Arial" panose="020B0604020202020204" pitchFamily="34" charset="0"/>
              <a:buNone/>
            </a:pPr>
            <a:r>
              <a:rPr lang="zh-TW" altLang="en-US" b="1" i="0" dirty="0">
                <a:solidFill>
                  <a:srgbClr val="FFFFFF"/>
                </a:solidFill>
                <a:effectLst/>
                <a:latin typeface="+mn-ea"/>
                <a:ea typeface="+mn-ea"/>
              </a:rPr>
              <a:t>日式動漫風格的圖像。</a:t>
            </a:r>
            <a:endParaRPr lang="en-US" altLang="zh-TW" b="1" i="0" dirty="0">
              <a:solidFill>
                <a:srgbClr val="FFFFFF"/>
              </a:solidFill>
              <a:effectLst/>
              <a:latin typeface="+mn-ea"/>
              <a:ea typeface="+mn-ea"/>
            </a:endParaRPr>
          </a:p>
          <a:p>
            <a:pPr marL="0" indent="0" algn="l">
              <a:buFont typeface="Arial" panose="020B0604020202020204" pitchFamily="34" charset="0"/>
              <a:buNone/>
            </a:pPr>
            <a:r>
              <a:rPr lang="zh-TW" altLang="en-US" b="1" i="0" dirty="0">
                <a:solidFill>
                  <a:srgbClr val="FFFFFF"/>
                </a:solidFill>
                <a:effectLst/>
                <a:latin typeface="+mn-ea"/>
                <a:ea typeface="+mn-ea"/>
              </a:rPr>
              <a:t>一位</a:t>
            </a:r>
            <a:r>
              <a:rPr lang="en-US" altLang="zh-TW" b="1" i="0" dirty="0">
                <a:solidFill>
                  <a:srgbClr val="FFFFFF"/>
                </a:solidFill>
                <a:effectLst/>
                <a:latin typeface="+mn-ea"/>
                <a:ea typeface="+mn-ea"/>
              </a:rPr>
              <a:t>20</a:t>
            </a:r>
            <a:r>
              <a:rPr lang="zh-TW" altLang="en-US" b="1" i="0" dirty="0">
                <a:solidFill>
                  <a:srgbClr val="FFFFFF"/>
                </a:solidFill>
                <a:effectLst/>
                <a:latin typeface="+mn-ea"/>
                <a:ea typeface="+mn-ea"/>
              </a:rPr>
              <a:t>歲的青年，穿著木乃伊的衣服，有著墨綠色的頭髮和深邃的水藍色眼睛。</a:t>
            </a:r>
            <a:endParaRPr lang="en-US" altLang="zh-TW" b="1" i="0" dirty="0">
              <a:solidFill>
                <a:srgbClr val="FFFFFF"/>
              </a:solidFill>
              <a:effectLst/>
              <a:latin typeface="+mn-ea"/>
              <a:ea typeface="+mn-ea"/>
            </a:endParaRPr>
          </a:p>
          <a:p>
            <a:pPr marL="0" indent="0" algn="l">
              <a:buFont typeface="Arial" panose="020B0604020202020204" pitchFamily="34" charset="0"/>
              <a:buNone/>
            </a:pPr>
            <a:r>
              <a:rPr lang="zh-TW" altLang="en-US" b="1" i="0" dirty="0">
                <a:solidFill>
                  <a:srgbClr val="FFFFFF"/>
                </a:solidFill>
                <a:effectLst/>
                <a:latin typeface="+mn-ea"/>
                <a:ea typeface="+mn-ea"/>
              </a:rPr>
              <a:t>在一個夜深人靜的博物館中，警報響起，青年驚慌失措地撞到一扇玻璃門。</a:t>
            </a:r>
            <a:endParaRPr lang="en-US" altLang="zh-TW" dirty="0">
              <a:latin typeface="+mn-ea"/>
              <a:ea typeface="+mn-ea"/>
            </a:endParaRPr>
          </a:p>
          <a:p>
            <a:endParaRPr lang="zh-TW" altLang="en-US" dirty="0"/>
          </a:p>
        </p:txBody>
      </p:sp>
      <p:sp>
        <p:nvSpPr>
          <p:cNvPr id="4" name="投影片編號版面配置區 3"/>
          <p:cNvSpPr>
            <a:spLocks noGrp="1"/>
          </p:cNvSpPr>
          <p:nvPr>
            <p:ph type="sldNum" sz="quarter" idx="5"/>
          </p:nvPr>
        </p:nvSpPr>
        <p:spPr/>
        <p:txBody>
          <a:bodyPr/>
          <a:lstStyle/>
          <a:p>
            <a:fld id="{7E916903-7F8A-4A91-B0F8-84CAED64A026}" type="slidenum">
              <a:rPr lang="zh-TW" altLang="en-US" smtClean="0"/>
              <a:t>7</a:t>
            </a:fld>
            <a:endParaRPr lang="zh-TW" altLang="en-US"/>
          </a:p>
        </p:txBody>
      </p:sp>
    </p:spTree>
    <p:extLst>
      <p:ext uri="{BB962C8B-B14F-4D97-AF65-F5344CB8AC3E}">
        <p14:creationId xmlns:p14="http://schemas.microsoft.com/office/powerpoint/2010/main" val="21224620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lgn="l">
              <a:buFont typeface="Arial" panose="020B0604020202020204" pitchFamily="34" charset="0"/>
              <a:buNone/>
            </a:pPr>
            <a:r>
              <a:rPr lang="zh-TW" altLang="en-US" dirty="0"/>
              <a:t>請以日式動漫風格生成以下圖像。</a:t>
            </a:r>
            <a:endParaRPr lang="en-US" altLang="zh-TW" dirty="0">
              <a:latin typeface="+mn-ea"/>
              <a:ea typeface="+mn-ea"/>
            </a:endParaRPr>
          </a:p>
          <a:p>
            <a:pPr marL="0" indent="0" algn="l">
              <a:buFont typeface="Arial" panose="020B0604020202020204" pitchFamily="34" charset="0"/>
              <a:buNone/>
            </a:pPr>
            <a:r>
              <a:rPr lang="zh-TW" altLang="en-US" dirty="0">
                <a:latin typeface="+mn-ea"/>
                <a:ea typeface="+mn-ea"/>
              </a:rPr>
              <a:t>我有著墨綠色的頭髮、深邃水藍色眼睛、木乃伊衣著的</a:t>
            </a:r>
            <a:r>
              <a:rPr lang="en-US" altLang="zh-TW" dirty="0">
                <a:latin typeface="+mn-ea"/>
                <a:ea typeface="+mn-ea"/>
              </a:rPr>
              <a:t>20</a:t>
            </a:r>
            <a:r>
              <a:rPr lang="zh-TW" altLang="en-US" dirty="0">
                <a:latin typeface="+mn-ea"/>
                <a:ea typeface="+mn-ea"/>
              </a:rPr>
              <a:t>歲青年，在夜晚的</a:t>
            </a:r>
            <a:r>
              <a:rPr lang="zh-TW" altLang="en-US" dirty="0">
                <a:solidFill>
                  <a:schemeClr val="bg1">
                    <a:lumMod val="95000"/>
                  </a:schemeClr>
                </a:solidFill>
              </a:rPr>
              <a:t>街上的人因為我衣著怪異都對我投以異樣的眼光，我害怕極了，只好盡量往無人的街角或小巷走去，最後蜷縮在地下道邊的角落。</a:t>
            </a:r>
            <a:endParaRPr lang="en-US" altLang="zh-TW" dirty="0">
              <a:solidFill>
                <a:schemeClr val="bg1">
                  <a:lumMod val="95000"/>
                </a:schemeClr>
              </a:solidFill>
            </a:endParaRPr>
          </a:p>
          <a:p>
            <a:pPr marL="0" indent="0" algn="l">
              <a:buFont typeface="Arial" panose="020B0604020202020204" pitchFamily="34" charset="0"/>
              <a:buNone/>
            </a:pPr>
            <a:r>
              <a:rPr lang="zh-TW" altLang="en-US" b="0" i="0" dirty="0">
                <a:solidFill>
                  <a:srgbClr val="111111"/>
                </a:solidFill>
                <a:effectLst/>
                <a:latin typeface="-apple-system"/>
              </a:rPr>
              <a:t>請延續日式動漫風格的圖像，將此圖像中的文字部份去掉，改以畫面呈現。</a:t>
            </a:r>
            <a:endParaRPr lang="en-US" altLang="zh-TW" dirty="0">
              <a:latin typeface="+mn-ea"/>
              <a:ea typeface="+mn-ea"/>
            </a:endParaRPr>
          </a:p>
        </p:txBody>
      </p:sp>
      <p:sp>
        <p:nvSpPr>
          <p:cNvPr id="4" name="投影片編號版面配置區 3"/>
          <p:cNvSpPr>
            <a:spLocks noGrp="1"/>
          </p:cNvSpPr>
          <p:nvPr>
            <p:ph type="sldNum" sz="quarter" idx="5"/>
          </p:nvPr>
        </p:nvSpPr>
        <p:spPr/>
        <p:txBody>
          <a:bodyPr/>
          <a:lstStyle/>
          <a:p>
            <a:fld id="{7E916903-7F8A-4A91-B0F8-84CAED64A026}" type="slidenum">
              <a:rPr lang="zh-TW" altLang="en-US" smtClean="0"/>
              <a:t>8</a:t>
            </a:fld>
            <a:endParaRPr lang="zh-TW" altLang="en-US"/>
          </a:p>
        </p:txBody>
      </p:sp>
    </p:spTree>
    <p:extLst>
      <p:ext uri="{BB962C8B-B14F-4D97-AF65-F5344CB8AC3E}">
        <p14:creationId xmlns:p14="http://schemas.microsoft.com/office/powerpoint/2010/main" val="7669027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lgn="l">
              <a:buFont typeface="Arial" panose="020B0604020202020204" pitchFamily="34" charset="0"/>
              <a:buNone/>
            </a:pPr>
            <a:r>
              <a:rPr lang="en-US" altLang="zh-TW" b="1" i="0" dirty="0">
                <a:solidFill>
                  <a:srgbClr val="242424"/>
                </a:solidFill>
                <a:effectLst/>
                <a:latin typeface="Segoe UI" panose="020B0502040204020203" pitchFamily="34" charset="0"/>
              </a:rPr>
              <a:t>A 2D illustration in Japanese anime style of a 20-year-old youth with dark green hair, deep blue eyes, and mummy-like clothing. As the sun rises, his hunger becomes unbearable. This primal need overwhelms his fear. He drags his heavy steps through still unfamiliar streets towards a station. There, pigeons are rummaging for food on the ground. He mimics their actions, reaching into a trash can to find anything to eat. Finally, he finds a discarded paper-wrapped food package. With trembling hands, he tears open the packaging and devours the food.</a:t>
            </a:r>
            <a:endParaRPr lang="zh-TW" altLang="en-US" dirty="0"/>
          </a:p>
          <a:p>
            <a:pPr marL="0" indent="0" algn="l">
              <a:buFont typeface="Arial" panose="020B0604020202020204" pitchFamily="34" charset="0"/>
              <a:buNone/>
            </a:pPr>
            <a:endParaRPr lang="en-US" altLang="zh-TW" b="0" dirty="0">
              <a:solidFill>
                <a:schemeClr val="bg1">
                  <a:lumMod val="95000"/>
                </a:schemeClr>
              </a:solidFill>
            </a:endParaRPr>
          </a:p>
          <a:p>
            <a:pPr marL="0" indent="0" algn="l">
              <a:buFont typeface="Arial" panose="020B0604020202020204" pitchFamily="34" charset="0"/>
              <a:buNone/>
            </a:pPr>
            <a:endParaRPr lang="en-US" altLang="zh-TW" dirty="0">
              <a:solidFill>
                <a:schemeClr val="bg1">
                  <a:lumMod val="95000"/>
                </a:schemeClr>
              </a:solidFill>
            </a:endParaRPr>
          </a:p>
          <a:p>
            <a:endParaRPr lang="zh-TW" altLang="en-US" dirty="0"/>
          </a:p>
        </p:txBody>
      </p:sp>
      <p:sp>
        <p:nvSpPr>
          <p:cNvPr id="4" name="投影片編號版面配置區 3"/>
          <p:cNvSpPr>
            <a:spLocks noGrp="1"/>
          </p:cNvSpPr>
          <p:nvPr>
            <p:ph type="sldNum" sz="quarter" idx="5"/>
          </p:nvPr>
        </p:nvSpPr>
        <p:spPr/>
        <p:txBody>
          <a:bodyPr/>
          <a:lstStyle/>
          <a:p>
            <a:fld id="{7E916903-7F8A-4A91-B0F8-84CAED64A026}" type="slidenum">
              <a:rPr lang="zh-TW" altLang="en-US" smtClean="0"/>
              <a:t>9</a:t>
            </a:fld>
            <a:endParaRPr lang="zh-TW" altLang="en-US"/>
          </a:p>
        </p:txBody>
      </p:sp>
    </p:spTree>
    <p:extLst>
      <p:ext uri="{BB962C8B-B14F-4D97-AF65-F5344CB8AC3E}">
        <p14:creationId xmlns:p14="http://schemas.microsoft.com/office/powerpoint/2010/main" val="36815246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lgn="l">
              <a:buFont typeface="Arial" panose="020B0604020202020204" pitchFamily="34" charset="0"/>
              <a:buNone/>
            </a:pPr>
            <a:r>
              <a:rPr lang="en-US" altLang="zh-TW" b="1" i="0" dirty="0">
                <a:solidFill>
                  <a:srgbClr val="242424"/>
                </a:solidFill>
                <a:effectLst/>
                <a:latin typeface="Segoe UI" panose="020B0502040204020203" pitchFamily="34" charset="0"/>
              </a:rPr>
              <a:t>A 2D illustration in Japanese anime style of a 20-year-old youth with dark green hair, deep blue eyes, and mummy-like clothing. As the sun rises, his hunger becomes unbearable. This primal need overwhelms his fear. He drags his heavy steps through still unfamiliar streets towards a station. There, pigeons are rummaging for food on the ground. He mimics their actions, reaching into a trash can to find anything to eat. Finally, he finds a discarded paper-wrapped food package. With trembling hands, he tears open the packaging and devours the food. Not long after, the surrounding crowd notices him. They gather around, pointing and whispering, their eyes filled with fear and ridicule, piercing him like sharp blades. He continues to eat, helplessly looking around.</a:t>
            </a:r>
            <a:endParaRPr lang="zh-TW" altLang="en-US" dirty="0"/>
          </a:p>
          <a:p>
            <a:pPr marL="0" indent="0" algn="l">
              <a:buFont typeface="Arial" panose="020B0604020202020204" pitchFamily="34" charset="0"/>
              <a:buNone/>
            </a:pPr>
            <a:endParaRPr lang="en-US" altLang="zh-TW" b="0" dirty="0">
              <a:solidFill>
                <a:schemeClr val="bg1">
                  <a:lumMod val="95000"/>
                </a:schemeClr>
              </a:solidFill>
            </a:endParaRPr>
          </a:p>
          <a:p>
            <a:pPr marL="0" indent="0" algn="l">
              <a:buFont typeface="Arial" panose="020B0604020202020204" pitchFamily="34" charset="0"/>
              <a:buNone/>
            </a:pPr>
            <a:endParaRPr lang="en-US" altLang="zh-TW" dirty="0">
              <a:solidFill>
                <a:schemeClr val="bg1">
                  <a:lumMod val="95000"/>
                </a:schemeClr>
              </a:solidFill>
            </a:endParaRPr>
          </a:p>
          <a:p>
            <a:endParaRPr lang="zh-TW" altLang="en-US" dirty="0"/>
          </a:p>
        </p:txBody>
      </p:sp>
      <p:sp>
        <p:nvSpPr>
          <p:cNvPr id="4" name="投影片編號版面配置區 3"/>
          <p:cNvSpPr>
            <a:spLocks noGrp="1"/>
          </p:cNvSpPr>
          <p:nvPr>
            <p:ph type="sldNum" sz="quarter" idx="5"/>
          </p:nvPr>
        </p:nvSpPr>
        <p:spPr/>
        <p:txBody>
          <a:bodyPr/>
          <a:lstStyle/>
          <a:p>
            <a:fld id="{7E916903-7F8A-4A91-B0F8-84CAED64A026}" type="slidenum">
              <a:rPr lang="zh-TW" altLang="en-US" smtClean="0"/>
              <a:t>10</a:t>
            </a:fld>
            <a:endParaRPr lang="zh-TW" altLang="en-US"/>
          </a:p>
        </p:txBody>
      </p:sp>
    </p:spTree>
    <p:extLst>
      <p:ext uri="{BB962C8B-B14F-4D97-AF65-F5344CB8AC3E}">
        <p14:creationId xmlns:p14="http://schemas.microsoft.com/office/powerpoint/2010/main" val="36179197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b="1" i="0" dirty="0">
                <a:solidFill>
                  <a:srgbClr val="242424"/>
                </a:solidFill>
                <a:effectLst/>
                <a:latin typeface="Segoe UI" panose="020B0502040204020203" pitchFamily="34" charset="0"/>
              </a:rPr>
              <a:t>A 2D illustration in Japanese anime style of a 20-year-old youth with dark green hair, deep blue eyes, and mummy-like clothing. As the sun rises, his hunger becomes unbearable. This primal need overwhelms his fear. He drags his heavy steps through still unfamiliar streets towards a station. There, pigeons are rummaging for food on the ground. He mimics their actions, reaching into a trash can to find anything to eat. Finally, he finds a discarded paper-wrapped food package. With trembling hands, he tears open the packaging and devours the food. Not long after, the surrounding crowd notices him. They gather around, pointing and whispering, their eyes filled with fear and ridicule, piercing him like sharp blades. He continues to eat, helplessly looking around. In the background, police officers and scientists are preparing to arrest him.</a:t>
            </a:r>
            <a:endParaRPr lang="zh-TW" altLang="en-US" dirty="0"/>
          </a:p>
        </p:txBody>
      </p:sp>
      <p:sp>
        <p:nvSpPr>
          <p:cNvPr id="4" name="投影片編號版面配置區 3"/>
          <p:cNvSpPr>
            <a:spLocks noGrp="1"/>
          </p:cNvSpPr>
          <p:nvPr>
            <p:ph type="sldNum" sz="quarter" idx="5"/>
          </p:nvPr>
        </p:nvSpPr>
        <p:spPr/>
        <p:txBody>
          <a:bodyPr/>
          <a:lstStyle/>
          <a:p>
            <a:fld id="{7E916903-7F8A-4A91-B0F8-84CAED64A026}" type="slidenum">
              <a:rPr lang="zh-TW" altLang="en-US" smtClean="0"/>
              <a:t>11</a:t>
            </a:fld>
            <a:endParaRPr lang="zh-TW" altLang="en-US"/>
          </a:p>
        </p:txBody>
      </p:sp>
    </p:spTree>
    <p:extLst>
      <p:ext uri="{BB962C8B-B14F-4D97-AF65-F5344CB8AC3E}">
        <p14:creationId xmlns:p14="http://schemas.microsoft.com/office/powerpoint/2010/main" val="22541010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740929D-35B0-8D35-AEAC-4BC1827D1467}"/>
              </a:ext>
            </a:extLst>
          </p:cNvPr>
          <p:cNvSpPr>
            <a:spLocks noGrp="1"/>
          </p:cNvSpPr>
          <p:nvPr>
            <p:ph type="ctrTitle"/>
          </p:nvPr>
        </p:nvSpPr>
        <p:spPr>
          <a:xfrm>
            <a:off x="1524000" y="1122363"/>
            <a:ext cx="9144000" cy="2387600"/>
          </a:xfrm>
        </p:spPr>
        <p:txBody>
          <a:bodyPr anchor="b"/>
          <a:lstStyle>
            <a:lvl1pPr algn="ctr">
              <a:defRPr sz="6000"/>
            </a:lvl1pPr>
          </a:lstStyle>
          <a:p>
            <a:r>
              <a:rPr lang="zh-TW" altLang="en-US"/>
              <a:t>按一下以編輯母片標題樣式</a:t>
            </a:r>
          </a:p>
        </p:txBody>
      </p:sp>
      <p:sp>
        <p:nvSpPr>
          <p:cNvPr id="3" name="副標題 2">
            <a:extLst>
              <a:ext uri="{FF2B5EF4-FFF2-40B4-BE49-F238E27FC236}">
                <a16:creationId xmlns:a16="http://schemas.microsoft.com/office/drawing/2014/main" id="{0A244CB8-49BD-661B-CDC6-948CD43C76C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p>
        </p:txBody>
      </p:sp>
      <p:sp>
        <p:nvSpPr>
          <p:cNvPr id="4" name="日期版面配置區 3">
            <a:extLst>
              <a:ext uri="{FF2B5EF4-FFF2-40B4-BE49-F238E27FC236}">
                <a16:creationId xmlns:a16="http://schemas.microsoft.com/office/drawing/2014/main" id="{8DB01A5C-AE16-250D-48EC-53BD7E2437B9}"/>
              </a:ext>
            </a:extLst>
          </p:cNvPr>
          <p:cNvSpPr>
            <a:spLocks noGrp="1"/>
          </p:cNvSpPr>
          <p:nvPr>
            <p:ph type="dt" sz="half" idx="10"/>
          </p:nvPr>
        </p:nvSpPr>
        <p:spPr/>
        <p:txBody>
          <a:bodyPr/>
          <a:lstStyle/>
          <a:p>
            <a:fld id="{FCCF214F-9266-4369-B4DE-41642888BABB}" type="datetimeFigureOut">
              <a:rPr lang="zh-TW" altLang="en-US" smtClean="0"/>
              <a:t>2024/10/21</a:t>
            </a:fld>
            <a:endParaRPr lang="zh-TW" altLang="en-US"/>
          </a:p>
        </p:txBody>
      </p:sp>
      <p:sp>
        <p:nvSpPr>
          <p:cNvPr id="5" name="頁尾版面配置區 4">
            <a:extLst>
              <a:ext uri="{FF2B5EF4-FFF2-40B4-BE49-F238E27FC236}">
                <a16:creationId xmlns:a16="http://schemas.microsoft.com/office/drawing/2014/main" id="{8F286BB1-1F45-059D-E47F-B1D91BE0E106}"/>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47FB62CB-7718-A268-82F8-C57BD7D2C23C}"/>
              </a:ext>
            </a:extLst>
          </p:cNvPr>
          <p:cNvSpPr>
            <a:spLocks noGrp="1"/>
          </p:cNvSpPr>
          <p:nvPr>
            <p:ph type="sldNum" sz="quarter" idx="12"/>
          </p:nvPr>
        </p:nvSpPr>
        <p:spPr/>
        <p:txBody>
          <a:bodyPr/>
          <a:lstStyle/>
          <a:p>
            <a:fld id="{527BF85B-2947-44DE-B936-B8382E0F022E}" type="slidenum">
              <a:rPr lang="zh-TW" altLang="en-US" smtClean="0"/>
              <a:t>‹#›</a:t>
            </a:fld>
            <a:endParaRPr lang="zh-TW" altLang="en-US"/>
          </a:p>
        </p:txBody>
      </p:sp>
    </p:spTree>
    <p:extLst>
      <p:ext uri="{BB962C8B-B14F-4D97-AF65-F5344CB8AC3E}">
        <p14:creationId xmlns:p14="http://schemas.microsoft.com/office/powerpoint/2010/main" val="3207495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0014F96-C9F1-E214-68A3-7BA78B3A8838}"/>
              </a:ext>
            </a:extLst>
          </p:cNvPr>
          <p:cNvSpPr>
            <a:spLocks noGrp="1"/>
          </p:cNvSpPr>
          <p:nvPr>
            <p:ph type="title"/>
          </p:nvPr>
        </p:nvSpPr>
        <p:spPr/>
        <p:txBody>
          <a:bodyPr/>
          <a:lstStyle/>
          <a:p>
            <a:r>
              <a:rPr lang="zh-TW" altLang="en-US"/>
              <a:t>按一下以編輯母片標題樣式</a:t>
            </a:r>
          </a:p>
        </p:txBody>
      </p:sp>
      <p:sp>
        <p:nvSpPr>
          <p:cNvPr id="3" name="直排文字版面配置區 2">
            <a:extLst>
              <a:ext uri="{FF2B5EF4-FFF2-40B4-BE49-F238E27FC236}">
                <a16:creationId xmlns:a16="http://schemas.microsoft.com/office/drawing/2014/main" id="{67DA4121-7865-2C13-40FF-D330912E768D}"/>
              </a:ext>
            </a:extLst>
          </p:cNvPr>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A27AC669-A356-91E2-8F55-CDDA81E64174}"/>
              </a:ext>
            </a:extLst>
          </p:cNvPr>
          <p:cNvSpPr>
            <a:spLocks noGrp="1"/>
          </p:cNvSpPr>
          <p:nvPr>
            <p:ph type="dt" sz="half" idx="10"/>
          </p:nvPr>
        </p:nvSpPr>
        <p:spPr/>
        <p:txBody>
          <a:bodyPr/>
          <a:lstStyle/>
          <a:p>
            <a:fld id="{FCCF214F-9266-4369-B4DE-41642888BABB}" type="datetimeFigureOut">
              <a:rPr lang="zh-TW" altLang="en-US" smtClean="0"/>
              <a:t>2024/10/21</a:t>
            </a:fld>
            <a:endParaRPr lang="zh-TW" altLang="en-US"/>
          </a:p>
        </p:txBody>
      </p:sp>
      <p:sp>
        <p:nvSpPr>
          <p:cNvPr id="5" name="頁尾版面配置區 4">
            <a:extLst>
              <a:ext uri="{FF2B5EF4-FFF2-40B4-BE49-F238E27FC236}">
                <a16:creationId xmlns:a16="http://schemas.microsoft.com/office/drawing/2014/main" id="{57E38A1E-5A69-A399-C293-9AB72AF2A4A9}"/>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0B0EC772-BDE8-0CBC-E474-D97321381E8E}"/>
              </a:ext>
            </a:extLst>
          </p:cNvPr>
          <p:cNvSpPr>
            <a:spLocks noGrp="1"/>
          </p:cNvSpPr>
          <p:nvPr>
            <p:ph type="sldNum" sz="quarter" idx="12"/>
          </p:nvPr>
        </p:nvSpPr>
        <p:spPr/>
        <p:txBody>
          <a:bodyPr/>
          <a:lstStyle/>
          <a:p>
            <a:fld id="{527BF85B-2947-44DE-B936-B8382E0F022E}" type="slidenum">
              <a:rPr lang="zh-TW" altLang="en-US" smtClean="0"/>
              <a:t>‹#›</a:t>
            </a:fld>
            <a:endParaRPr lang="zh-TW" altLang="en-US"/>
          </a:p>
        </p:txBody>
      </p:sp>
    </p:spTree>
    <p:extLst>
      <p:ext uri="{BB962C8B-B14F-4D97-AF65-F5344CB8AC3E}">
        <p14:creationId xmlns:p14="http://schemas.microsoft.com/office/powerpoint/2010/main" val="3282526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928ACF00-EF5F-CBA8-B61D-98F8B723F1EB}"/>
              </a:ext>
            </a:extLst>
          </p:cNvPr>
          <p:cNvSpPr>
            <a:spLocks noGrp="1"/>
          </p:cNvSpPr>
          <p:nvPr>
            <p:ph type="title" orient="vert"/>
          </p:nvPr>
        </p:nvSpPr>
        <p:spPr>
          <a:xfrm>
            <a:off x="8724900" y="365125"/>
            <a:ext cx="2628900" cy="5811838"/>
          </a:xfrm>
        </p:spPr>
        <p:txBody>
          <a:bodyPr vert="eaVert"/>
          <a:lstStyle/>
          <a:p>
            <a:r>
              <a:rPr lang="zh-TW" altLang="en-US"/>
              <a:t>按一下以編輯母片標題樣式</a:t>
            </a:r>
          </a:p>
        </p:txBody>
      </p:sp>
      <p:sp>
        <p:nvSpPr>
          <p:cNvPr id="3" name="直排文字版面配置區 2">
            <a:extLst>
              <a:ext uri="{FF2B5EF4-FFF2-40B4-BE49-F238E27FC236}">
                <a16:creationId xmlns:a16="http://schemas.microsoft.com/office/drawing/2014/main" id="{D88FE756-3915-379D-D386-159A6110CCFA}"/>
              </a:ext>
            </a:extLst>
          </p:cNvPr>
          <p:cNvSpPr>
            <a:spLocks noGrp="1"/>
          </p:cNvSpPr>
          <p:nvPr>
            <p:ph type="body" orient="vert" idx="1"/>
          </p:nvPr>
        </p:nvSpPr>
        <p:spPr>
          <a:xfrm>
            <a:off x="838200" y="365125"/>
            <a:ext cx="7734300" cy="5811838"/>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822276F2-6B99-E93A-89B3-E4ED1383B77E}"/>
              </a:ext>
            </a:extLst>
          </p:cNvPr>
          <p:cNvSpPr>
            <a:spLocks noGrp="1"/>
          </p:cNvSpPr>
          <p:nvPr>
            <p:ph type="dt" sz="half" idx="10"/>
          </p:nvPr>
        </p:nvSpPr>
        <p:spPr/>
        <p:txBody>
          <a:bodyPr/>
          <a:lstStyle/>
          <a:p>
            <a:fld id="{FCCF214F-9266-4369-B4DE-41642888BABB}" type="datetimeFigureOut">
              <a:rPr lang="zh-TW" altLang="en-US" smtClean="0"/>
              <a:t>2024/10/21</a:t>
            </a:fld>
            <a:endParaRPr lang="zh-TW" altLang="en-US"/>
          </a:p>
        </p:txBody>
      </p:sp>
      <p:sp>
        <p:nvSpPr>
          <p:cNvPr id="5" name="頁尾版面配置區 4">
            <a:extLst>
              <a:ext uri="{FF2B5EF4-FFF2-40B4-BE49-F238E27FC236}">
                <a16:creationId xmlns:a16="http://schemas.microsoft.com/office/drawing/2014/main" id="{A86A77B5-1F96-25C7-2866-E614DE27A7B9}"/>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E495AB96-DE43-0236-1B96-782D1E043D89}"/>
              </a:ext>
            </a:extLst>
          </p:cNvPr>
          <p:cNvSpPr>
            <a:spLocks noGrp="1"/>
          </p:cNvSpPr>
          <p:nvPr>
            <p:ph type="sldNum" sz="quarter" idx="12"/>
          </p:nvPr>
        </p:nvSpPr>
        <p:spPr/>
        <p:txBody>
          <a:bodyPr/>
          <a:lstStyle/>
          <a:p>
            <a:fld id="{527BF85B-2947-44DE-B936-B8382E0F022E}" type="slidenum">
              <a:rPr lang="zh-TW" altLang="en-US" smtClean="0"/>
              <a:t>‹#›</a:t>
            </a:fld>
            <a:endParaRPr lang="zh-TW" altLang="en-US"/>
          </a:p>
        </p:txBody>
      </p:sp>
    </p:spTree>
    <p:extLst>
      <p:ext uri="{BB962C8B-B14F-4D97-AF65-F5344CB8AC3E}">
        <p14:creationId xmlns:p14="http://schemas.microsoft.com/office/powerpoint/2010/main" val="31463383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83A1264-2F2C-1ED2-553D-E0A116EBB6B5}"/>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4D2DC816-CFE6-5AA0-A1AD-3845B4E4C8FB}"/>
              </a:ext>
            </a:extLst>
          </p:cNvPr>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8C655852-7188-ABD5-9E55-348CF7CE6269}"/>
              </a:ext>
            </a:extLst>
          </p:cNvPr>
          <p:cNvSpPr>
            <a:spLocks noGrp="1"/>
          </p:cNvSpPr>
          <p:nvPr>
            <p:ph type="dt" sz="half" idx="10"/>
          </p:nvPr>
        </p:nvSpPr>
        <p:spPr/>
        <p:txBody>
          <a:bodyPr/>
          <a:lstStyle/>
          <a:p>
            <a:fld id="{FCCF214F-9266-4369-B4DE-41642888BABB}" type="datetimeFigureOut">
              <a:rPr lang="zh-TW" altLang="en-US" smtClean="0"/>
              <a:t>2024/10/21</a:t>
            </a:fld>
            <a:endParaRPr lang="zh-TW" altLang="en-US"/>
          </a:p>
        </p:txBody>
      </p:sp>
      <p:sp>
        <p:nvSpPr>
          <p:cNvPr id="5" name="頁尾版面配置區 4">
            <a:extLst>
              <a:ext uri="{FF2B5EF4-FFF2-40B4-BE49-F238E27FC236}">
                <a16:creationId xmlns:a16="http://schemas.microsoft.com/office/drawing/2014/main" id="{ABAB170C-242C-3594-68FC-59F2B3E571FB}"/>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CC77C820-7C1B-5428-1565-611963C92C91}"/>
              </a:ext>
            </a:extLst>
          </p:cNvPr>
          <p:cNvSpPr>
            <a:spLocks noGrp="1"/>
          </p:cNvSpPr>
          <p:nvPr>
            <p:ph type="sldNum" sz="quarter" idx="12"/>
          </p:nvPr>
        </p:nvSpPr>
        <p:spPr/>
        <p:txBody>
          <a:bodyPr/>
          <a:lstStyle/>
          <a:p>
            <a:fld id="{527BF85B-2947-44DE-B936-B8382E0F022E}" type="slidenum">
              <a:rPr lang="zh-TW" altLang="en-US" smtClean="0"/>
              <a:t>‹#›</a:t>
            </a:fld>
            <a:endParaRPr lang="zh-TW" altLang="en-US"/>
          </a:p>
        </p:txBody>
      </p:sp>
    </p:spTree>
    <p:extLst>
      <p:ext uri="{BB962C8B-B14F-4D97-AF65-F5344CB8AC3E}">
        <p14:creationId xmlns:p14="http://schemas.microsoft.com/office/powerpoint/2010/main" val="34748070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A29CDFA-B498-BF00-6E29-14F30F13937C}"/>
              </a:ext>
            </a:extLst>
          </p:cNvPr>
          <p:cNvSpPr>
            <a:spLocks noGrp="1"/>
          </p:cNvSpPr>
          <p:nvPr>
            <p:ph type="title"/>
          </p:nvPr>
        </p:nvSpPr>
        <p:spPr>
          <a:xfrm>
            <a:off x="831850" y="1709738"/>
            <a:ext cx="10515600" cy="2852737"/>
          </a:xfrm>
        </p:spPr>
        <p:txBody>
          <a:bodyPr anchor="b"/>
          <a:lstStyle>
            <a:lvl1pPr>
              <a:defRPr sz="6000"/>
            </a:lvl1pPr>
          </a:lstStyle>
          <a:p>
            <a:r>
              <a:rPr lang="zh-TW" altLang="en-US"/>
              <a:t>按一下以編輯母片標題樣式</a:t>
            </a:r>
          </a:p>
        </p:txBody>
      </p:sp>
      <p:sp>
        <p:nvSpPr>
          <p:cNvPr id="3" name="文字版面配置區 2">
            <a:extLst>
              <a:ext uri="{FF2B5EF4-FFF2-40B4-BE49-F238E27FC236}">
                <a16:creationId xmlns:a16="http://schemas.microsoft.com/office/drawing/2014/main" id="{4E781232-BD06-E45F-18E2-1CF9A9B21788}"/>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zh-TW" altLang="en-US"/>
              <a:t>按一下以編輯母片文字樣式</a:t>
            </a:r>
          </a:p>
        </p:txBody>
      </p:sp>
      <p:sp>
        <p:nvSpPr>
          <p:cNvPr id="4" name="日期版面配置區 3">
            <a:extLst>
              <a:ext uri="{FF2B5EF4-FFF2-40B4-BE49-F238E27FC236}">
                <a16:creationId xmlns:a16="http://schemas.microsoft.com/office/drawing/2014/main" id="{630BC502-CA35-D19F-C2FE-E087BADDED41}"/>
              </a:ext>
            </a:extLst>
          </p:cNvPr>
          <p:cNvSpPr>
            <a:spLocks noGrp="1"/>
          </p:cNvSpPr>
          <p:nvPr>
            <p:ph type="dt" sz="half" idx="10"/>
          </p:nvPr>
        </p:nvSpPr>
        <p:spPr/>
        <p:txBody>
          <a:bodyPr/>
          <a:lstStyle/>
          <a:p>
            <a:fld id="{FCCF214F-9266-4369-B4DE-41642888BABB}" type="datetimeFigureOut">
              <a:rPr lang="zh-TW" altLang="en-US" smtClean="0"/>
              <a:t>2024/10/21</a:t>
            </a:fld>
            <a:endParaRPr lang="zh-TW" altLang="en-US"/>
          </a:p>
        </p:txBody>
      </p:sp>
      <p:sp>
        <p:nvSpPr>
          <p:cNvPr id="5" name="頁尾版面配置區 4">
            <a:extLst>
              <a:ext uri="{FF2B5EF4-FFF2-40B4-BE49-F238E27FC236}">
                <a16:creationId xmlns:a16="http://schemas.microsoft.com/office/drawing/2014/main" id="{A8D1D6FA-0BF7-6BBD-04A0-92AF6CDD0CD8}"/>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AA0E3B71-78EF-9912-BD45-67E21C98C591}"/>
              </a:ext>
            </a:extLst>
          </p:cNvPr>
          <p:cNvSpPr>
            <a:spLocks noGrp="1"/>
          </p:cNvSpPr>
          <p:nvPr>
            <p:ph type="sldNum" sz="quarter" idx="12"/>
          </p:nvPr>
        </p:nvSpPr>
        <p:spPr/>
        <p:txBody>
          <a:bodyPr/>
          <a:lstStyle/>
          <a:p>
            <a:fld id="{527BF85B-2947-44DE-B936-B8382E0F022E}" type="slidenum">
              <a:rPr lang="zh-TW" altLang="en-US" smtClean="0"/>
              <a:t>‹#›</a:t>
            </a:fld>
            <a:endParaRPr lang="zh-TW" altLang="en-US"/>
          </a:p>
        </p:txBody>
      </p:sp>
    </p:spTree>
    <p:extLst>
      <p:ext uri="{BB962C8B-B14F-4D97-AF65-F5344CB8AC3E}">
        <p14:creationId xmlns:p14="http://schemas.microsoft.com/office/powerpoint/2010/main" val="6078480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38885DF-8ACC-DDE7-8BD3-EB1D9C7746B5}"/>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FA2A855B-D45E-23CA-8742-81AC3AAFCDD0}"/>
              </a:ext>
            </a:extLst>
          </p:cNvPr>
          <p:cNvSpPr>
            <a:spLocks noGrp="1"/>
          </p:cNvSpPr>
          <p:nvPr>
            <p:ph sz="half" idx="1"/>
          </p:nvPr>
        </p:nvSpPr>
        <p:spPr>
          <a:xfrm>
            <a:off x="838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a:extLst>
              <a:ext uri="{FF2B5EF4-FFF2-40B4-BE49-F238E27FC236}">
                <a16:creationId xmlns:a16="http://schemas.microsoft.com/office/drawing/2014/main" id="{D0012DF9-C570-6F4B-16ED-534D9AE2EC9D}"/>
              </a:ext>
            </a:extLst>
          </p:cNvPr>
          <p:cNvSpPr>
            <a:spLocks noGrp="1"/>
          </p:cNvSpPr>
          <p:nvPr>
            <p:ph sz="half" idx="2"/>
          </p:nvPr>
        </p:nvSpPr>
        <p:spPr>
          <a:xfrm>
            <a:off x="6172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a:extLst>
              <a:ext uri="{FF2B5EF4-FFF2-40B4-BE49-F238E27FC236}">
                <a16:creationId xmlns:a16="http://schemas.microsoft.com/office/drawing/2014/main" id="{94D885C3-304F-987F-3A61-037B6CDB5C47}"/>
              </a:ext>
            </a:extLst>
          </p:cNvPr>
          <p:cNvSpPr>
            <a:spLocks noGrp="1"/>
          </p:cNvSpPr>
          <p:nvPr>
            <p:ph type="dt" sz="half" idx="10"/>
          </p:nvPr>
        </p:nvSpPr>
        <p:spPr/>
        <p:txBody>
          <a:bodyPr/>
          <a:lstStyle/>
          <a:p>
            <a:fld id="{FCCF214F-9266-4369-B4DE-41642888BABB}" type="datetimeFigureOut">
              <a:rPr lang="zh-TW" altLang="en-US" smtClean="0"/>
              <a:t>2024/10/21</a:t>
            </a:fld>
            <a:endParaRPr lang="zh-TW" altLang="en-US"/>
          </a:p>
        </p:txBody>
      </p:sp>
      <p:sp>
        <p:nvSpPr>
          <p:cNvPr id="6" name="頁尾版面配置區 5">
            <a:extLst>
              <a:ext uri="{FF2B5EF4-FFF2-40B4-BE49-F238E27FC236}">
                <a16:creationId xmlns:a16="http://schemas.microsoft.com/office/drawing/2014/main" id="{2435D7CA-D075-F936-0108-40BEFBB1EB60}"/>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B3159755-4508-72AF-B66C-7F06E6F640E9}"/>
              </a:ext>
            </a:extLst>
          </p:cNvPr>
          <p:cNvSpPr>
            <a:spLocks noGrp="1"/>
          </p:cNvSpPr>
          <p:nvPr>
            <p:ph type="sldNum" sz="quarter" idx="12"/>
          </p:nvPr>
        </p:nvSpPr>
        <p:spPr/>
        <p:txBody>
          <a:bodyPr/>
          <a:lstStyle/>
          <a:p>
            <a:fld id="{527BF85B-2947-44DE-B936-B8382E0F022E}" type="slidenum">
              <a:rPr lang="zh-TW" altLang="en-US" smtClean="0"/>
              <a:t>‹#›</a:t>
            </a:fld>
            <a:endParaRPr lang="zh-TW" altLang="en-US"/>
          </a:p>
        </p:txBody>
      </p:sp>
    </p:spTree>
    <p:extLst>
      <p:ext uri="{BB962C8B-B14F-4D97-AF65-F5344CB8AC3E}">
        <p14:creationId xmlns:p14="http://schemas.microsoft.com/office/powerpoint/2010/main" val="14911669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6BA706F-0742-821F-22E8-79E0F9481B5F}"/>
              </a:ext>
            </a:extLst>
          </p:cNvPr>
          <p:cNvSpPr>
            <a:spLocks noGrp="1"/>
          </p:cNvSpPr>
          <p:nvPr>
            <p:ph type="title"/>
          </p:nvPr>
        </p:nvSpPr>
        <p:spPr>
          <a:xfrm>
            <a:off x="839788" y="365125"/>
            <a:ext cx="10515600" cy="1325563"/>
          </a:xfrm>
        </p:spPr>
        <p:txBody>
          <a:bodyPr/>
          <a:lstStyle/>
          <a:p>
            <a:r>
              <a:rPr lang="zh-TW" altLang="en-US"/>
              <a:t>按一下以編輯母片標題樣式</a:t>
            </a:r>
          </a:p>
        </p:txBody>
      </p:sp>
      <p:sp>
        <p:nvSpPr>
          <p:cNvPr id="3" name="文字版面配置區 2">
            <a:extLst>
              <a:ext uri="{FF2B5EF4-FFF2-40B4-BE49-F238E27FC236}">
                <a16:creationId xmlns:a16="http://schemas.microsoft.com/office/drawing/2014/main" id="{03E56BC8-7565-9A36-6192-DCB696F1A29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a:extLst>
              <a:ext uri="{FF2B5EF4-FFF2-40B4-BE49-F238E27FC236}">
                <a16:creationId xmlns:a16="http://schemas.microsoft.com/office/drawing/2014/main" id="{10EA0AD6-9172-CC4E-42A8-BD7D94826D06}"/>
              </a:ext>
            </a:extLst>
          </p:cNvPr>
          <p:cNvSpPr>
            <a:spLocks noGrp="1"/>
          </p:cNvSpPr>
          <p:nvPr>
            <p:ph sz="half" idx="2"/>
          </p:nvPr>
        </p:nvSpPr>
        <p:spPr>
          <a:xfrm>
            <a:off x="839788" y="2505075"/>
            <a:ext cx="5157787"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a:extLst>
              <a:ext uri="{FF2B5EF4-FFF2-40B4-BE49-F238E27FC236}">
                <a16:creationId xmlns:a16="http://schemas.microsoft.com/office/drawing/2014/main" id="{AE9A8114-7CAE-B423-211A-73878EEF1B0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a:extLst>
              <a:ext uri="{FF2B5EF4-FFF2-40B4-BE49-F238E27FC236}">
                <a16:creationId xmlns:a16="http://schemas.microsoft.com/office/drawing/2014/main" id="{B90C332E-3DB0-7461-1920-07F61A852673}"/>
              </a:ext>
            </a:extLst>
          </p:cNvPr>
          <p:cNvSpPr>
            <a:spLocks noGrp="1"/>
          </p:cNvSpPr>
          <p:nvPr>
            <p:ph sz="quarter" idx="4"/>
          </p:nvPr>
        </p:nvSpPr>
        <p:spPr>
          <a:xfrm>
            <a:off x="6172200" y="2505075"/>
            <a:ext cx="5183188"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a:extLst>
              <a:ext uri="{FF2B5EF4-FFF2-40B4-BE49-F238E27FC236}">
                <a16:creationId xmlns:a16="http://schemas.microsoft.com/office/drawing/2014/main" id="{EEC68AE5-EDA9-4213-BCC9-E514FB16990E}"/>
              </a:ext>
            </a:extLst>
          </p:cNvPr>
          <p:cNvSpPr>
            <a:spLocks noGrp="1"/>
          </p:cNvSpPr>
          <p:nvPr>
            <p:ph type="dt" sz="half" idx="10"/>
          </p:nvPr>
        </p:nvSpPr>
        <p:spPr/>
        <p:txBody>
          <a:bodyPr/>
          <a:lstStyle/>
          <a:p>
            <a:fld id="{FCCF214F-9266-4369-B4DE-41642888BABB}" type="datetimeFigureOut">
              <a:rPr lang="zh-TW" altLang="en-US" smtClean="0"/>
              <a:t>2024/10/21</a:t>
            </a:fld>
            <a:endParaRPr lang="zh-TW" altLang="en-US"/>
          </a:p>
        </p:txBody>
      </p:sp>
      <p:sp>
        <p:nvSpPr>
          <p:cNvPr id="8" name="頁尾版面配置區 7">
            <a:extLst>
              <a:ext uri="{FF2B5EF4-FFF2-40B4-BE49-F238E27FC236}">
                <a16:creationId xmlns:a16="http://schemas.microsoft.com/office/drawing/2014/main" id="{49812448-29F4-444B-F307-8A764DF2EBC9}"/>
              </a:ext>
            </a:extLst>
          </p:cNvPr>
          <p:cNvSpPr>
            <a:spLocks noGrp="1"/>
          </p:cNvSpPr>
          <p:nvPr>
            <p:ph type="ftr" sz="quarter" idx="11"/>
          </p:nvPr>
        </p:nvSpPr>
        <p:spPr/>
        <p:txBody>
          <a:bodyPr/>
          <a:lstStyle/>
          <a:p>
            <a:endParaRPr lang="zh-TW" altLang="en-US"/>
          </a:p>
        </p:txBody>
      </p:sp>
      <p:sp>
        <p:nvSpPr>
          <p:cNvPr id="9" name="投影片編號版面配置區 8">
            <a:extLst>
              <a:ext uri="{FF2B5EF4-FFF2-40B4-BE49-F238E27FC236}">
                <a16:creationId xmlns:a16="http://schemas.microsoft.com/office/drawing/2014/main" id="{48E7292F-FE32-A39C-20E1-F4BFDA5C4077}"/>
              </a:ext>
            </a:extLst>
          </p:cNvPr>
          <p:cNvSpPr>
            <a:spLocks noGrp="1"/>
          </p:cNvSpPr>
          <p:nvPr>
            <p:ph type="sldNum" sz="quarter" idx="12"/>
          </p:nvPr>
        </p:nvSpPr>
        <p:spPr/>
        <p:txBody>
          <a:bodyPr/>
          <a:lstStyle/>
          <a:p>
            <a:fld id="{527BF85B-2947-44DE-B936-B8382E0F022E}" type="slidenum">
              <a:rPr lang="zh-TW" altLang="en-US" smtClean="0"/>
              <a:t>‹#›</a:t>
            </a:fld>
            <a:endParaRPr lang="zh-TW" altLang="en-US"/>
          </a:p>
        </p:txBody>
      </p:sp>
    </p:spTree>
    <p:extLst>
      <p:ext uri="{BB962C8B-B14F-4D97-AF65-F5344CB8AC3E}">
        <p14:creationId xmlns:p14="http://schemas.microsoft.com/office/powerpoint/2010/main" val="5426814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19AC6EA-36ED-004E-B4B1-0E4A73E644EB}"/>
              </a:ext>
            </a:extLst>
          </p:cNvPr>
          <p:cNvSpPr>
            <a:spLocks noGrp="1"/>
          </p:cNvSpPr>
          <p:nvPr>
            <p:ph type="title"/>
          </p:nvPr>
        </p:nvSpPr>
        <p:spPr/>
        <p:txBody>
          <a:bodyPr/>
          <a:lstStyle/>
          <a:p>
            <a:r>
              <a:rPr lang="zh-TW" altLang="en-US"/>
              <a:t>按一下以編輯母片標題樣式</a:t>
            </a:r>
          </a:p>
        </p:txBody>
      </p:sp>
      <p:sp>
        <p:nvSpPr>
          <p:cNvPr id="3" name="日期版面配置區 2">
            <a:extLst>
              <a:ext uri="{FF2B5EF4-FFF2-40B4-BE49-F238E27FC236}">
                <a16:creationId xmlns:a16="http://schemas.microsoft.com/office/drawing/2014/main" id="{35BA45A3-9D97-AD0B-C93E-6A526BC2C363}"/>
              </a:ext>
            </a:extLst>
          </p:cNvPr>
          <p:cNvSpPr>
            <a:spLocks noGrp="1"/>
          </p:cNvSpPr>
          <p:nvPr>
            <p:ph type="dt" sz="half" idx="10"/>
          </p:nvPr>
        </p:nvSpPr>
        <p:spPr/>
        <p:txBody>
          <a:bodyPr/>
          <a:lstStyle/>
          <a:p>
            <a:fld id="{FCCF214F-9266-4369-B4DE-41642888BABB}" type="datetimeFigureOut">
              <a:rPr lang="zh-TW" altLang="en-US" smtClean="0"/>
              <a:t>2024/10/21</a:t>
            </a:fld>
            <a:endParaRPr lang="zh-TW" altLang="en-US"/>
          </a:p>
        </p:txBody>
      </p:sp>
      <p:sp>
        <p:nvSpPr>
          <p:cNvPr id="4" name="頁尾版面配置區 3">
            <a:extLst>
              <a:ext uri="{FF2B5EF4-FFF2-40B4-BE49-F238E27FC236}">
                <a16:creationId xmlns:a16="http://schemas.microsoft.com/office/drawing/2014/main" id="{5F0EE7B8-FFEE-B4E8-983C-AEF59D0D3450}"/>
              </a:ext>
            </a:extLst>
          </p:cNvPr>
          <p:cNvSpPr>
            <a:spLocks noGrp="1"/>
          </p:cNvSpPr>
          <p:nvPr>
            <p:ph type="ftr" sz="quarter" idx="11"/>
          </p:nvPr>
        </p:nvSpPr>
        <p:spPr/>
        <p:txBody>
          <a:bodyPr/>
          <a:lstStyle/>
          <a:p>
            <a:endParaRPr lang="zh-TW" altLang="en-US"/>
          </a:p>
        </p:txBody>
      </p:sp>
      <p:sp>
        <p:nvSpPr>
          <p:cNvPr id="5" name="投影片編號版面配置區 4">
            <a:extLst>
              <a:ext uri="{FF2B5EF4-FFF2-40B4-BE49-F238E27FC236}">
                <a16:creationId xmlns:a16="http://schemas.microsoft.com/office/drawing/2014/main" id="{56510F23-D8EA-5C48-4588-4E0FA22F4277}"/>
              </a:ext>
            </a:extLst>
          </p:cNvPr>
          <p:cNvSpPr>
            <a:spLocks noGrp="1"/>
          </p:cNvSpPr>
          <p:nvPr>
            <p:ph type="sldNum" sz="quarter" idx="12"/>
          </p:nvPr>
        </p:nvSpPr>
        <p:spPr/>
        <p:txBody>
          <a:bodyPr/>
          <a:lstStyle/>
          <a:p>
            <a:fld id="{527BF85B-2947-44DE-B936-B8382E0F022E}" type="slidenum">
              <a:rPr lang="zh-TW" altLang="en-US" smtClean="0"/>
              <a:t>‹#›</a:t>
            </a:fld>
            <a:endParaRPr lang="zh-TW" altLang="en-US"/>
          </a:p>
        </p:txBody>
      </p:sp>
    </p:spTree>
    <p:extLst>
      <p:ext uri="{BB962C8B-B14F-4D97-AF65-F5344CB8AC3E}">
        <p14:creationId xmlns:p14="http://schemas.microsoft.com/office/powerpoint/2010/main" val="38632075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705C26A6-2E1A-9832-0C20-82AF5E4D7B8F}"/>
              </a:ext>
            </a:extLst>
          </p:cNvPr>
          <p:cNvSpPr>
            <a:spLocks noGrp="1"/>
          </p:cNvSpPr>
          <p:nvPr>
            <p:ph type="dt" sz="half" idx="10"/>
          </p:nvPr>
        </p:nvSpPr>
        <p:spPr/>
        <p:txBody>
          <a:bodyPr/>
          <a:lstStyle/>
          <a:p>
            <a:fld id="{FCCF214F-9266-4369-B4DE-41642888BABB}" type="datetimeFigureOut">
              <a:rPr lang="zh-TW" altLang="en-US" smtClean="0"/>
              <a:t>2024/10/21</a:t>
            </a:fld>
            <a:endParaRPr lang="zh-TW" altLang="en-US"/>
          </a:p>
        </p:txBody>
      </p:sp>
      <p:sp>
        <p:nvSpPr>
          <p:cNvPr id="3" name="頁尾版面配置區 2">
            <a:extLst>
              <a:ext uri="{FF2B5EF4-FFF2-40B4-BE49-F238E27FC236}">
                <a16:creationId xmlns:a16="http://schemas.microsoft.com/office/drawing/2014/main" id="{42D4312F-FA58-D7E2-56D6-F29224217A87}"/>
              </a:ext>
            </a:extLst>
          </p:cNvPr>
          <p:cNvSpPr>
            <a:spLocks noGrp="1"/>
          </p:cNvSpPr>
          <p:nvPr>
            <p:ph type="ftr" sz="quarter" idx="11"/>
          </p:nvPr>
        </p:nvSpPr>
        <p:spPr/>
        <p:txBody>
          <a:bodyPr/>
          <a:lstStyle/>
          <a:p>
            <a:endParaRPr lang="zh-TW" altLang="en-US"/>
          </a:p>
        </p:txBody>
      </p:sp>
      <p:sp>
        <p:nvSpPr>
          <p:cNvPr id="4" name="投影片編號版面配置區 3">
            <a:extLst>
              <a:ext uri="{FF2B5EF4-FFF2-40B4-BE49-F238E27FC236}">
                <a16:creationId xmlns:a16="http://schemas.microsoft.com/office/drawing/2014/main" id="{599B3ED4-0045-5B70-E2B5-079C657EAC3F}"/>
              </a:ext>
            </a:extLst>
          </p:cNvPr>
          <p:cNvSpPr>
            <a:spLocks noGrp="1"/>
          </p:cNvSpPr>
          <p:nvPr>
            <p:ph type="sldNum" sz="quarter" idx="12"/>
          </p:nvPr>
        </p:nvSpPr>
        <p:spPr/>
        <p:txBody>
          <a:bodyPr/>
          <a:lstStyle/>
          <a:p>
            <a:fld id="{527BF85B-2947-44DE-B936-B8382E0F022E}" type="slidenum">
              <a:rPr lang="zh-TW" altLang="en-US" smtClean="0"/>
              <a:t>‹#›</a:t>
            </a:fld>
            <a:endParaRPr lang="zh-TW" altLang="en-US"/>
          </a:p>
        </p:txBody>
      </p:sp>
    </p:spTree>
    <p:extLst>
      <p:ext uri="{BB962C8B-B14F-4D97-AF65-F5344CB8AC3E}">
        <p14:creationId xmlns:p14="http://schemas.microsoft.com/office/powerpoint/2010/main" val="26379372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FF6C597-1735-B7D7-8BB7-BDF0650E8847}"/>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內容版面配置區 2">
            <a:extLst>
              <a:ext uri="{FF2B5EF4-FFF2-40B4-BE49-F238E27FC236}">
                <a16:creationId xmlns:a16="http://schemas.microsoft.com/office/drawing/2014/main" id="{12AAA747-267C-2FB1-B31C-2C077F331DF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a:extLst>
              <a:ext uri="{FF2B5EF4-FFF2-40B4-BE49-F238E27FC236}">
                <a16:creationId xmlns:a16="http://schemas.microsoft.com/office/drawing/2014/main" id="{5E6443E0-B368-2E5E-3347-4EE57F34122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8CD89730-98DE-F84B-C6CA-860BE65E7A1F}"/>
              </a:ext>
            </a:extLst>
          </p:cNvPr>
          <p:cNvSpPr>
            <a:spLocks noGrp="1"/>
          </p:cNvSpPr>
          <p:nvPr>
            <p:ph type="dt" sz="half" idx="10"/>
          </p:nvPr>
        </p:nvSpPr>
        <p:spPr/>
        <p:txBody>
          <a:bodyPr/>
          <a:lstStyle/>
          <a:p>
            <a:fld id="{FCCF214F-9266-4369-B4DE-41642888BABB}" type="datetimeFigureOut">
              <a:rPr lang="zh-TW" altLang="en-US" smtClean="0"/>
              <a:t>2024/10/21</a:t>
            </a:fld>
            <a:endParaRPr lang="zh-TW" altLang="en-US"/>
          </a:p>
        </p:txBody>
      </p:sp>
      <p:sp>
        <p:nvSpPr>
          <p:cNvPr id="6" name="頁尾版面配置區 5">
            <a:extLst>
              <a:ext uri="{FF2B5EF4-FFF2-40B4-BE49-F238E27FC236}">
                <a16:creationId xmlns:a16="http://schemas.microsoft.com/office/drawing/2014/main" id="{48795359-AE64-8A04-CA42-F8271B6AB2CE}"/>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FEDBB1B6-98ED-AB4F-0044-A5DF7FE83C1B}"/>
              </a:ext>
            </a:extLst>
          </p:cNvPr>
          <p:cNvSpPr>
            <a:spLocks noGrp="1"/>
          </p:cNvSpPr>
          <p:nvPr>
            <p:ph type="sldNum" sz="quarter" idx="12"/>
          </p:nvPr>
        </p:nvSpPr>
        <p:spPr/>
        <p:txBody>
          <a:bodyPr/>
          <a:lstStyle/>
          <a:p>
            <a:fld id="{527BF85B-2947-44DE-B936-B8382E0F022E}" type="slidenum">
              <a:rPr lang="zh-TW" altLang="en-US" smtClean="0"/>
              <a:t>‹#›</a:t>
            </a:fld>
            <a:endParaRPr lang="zh-TW" altLang="en-US"/>
          </a:p>
        </p:txBody>
      </p:sp>
    </p:spTree>
    <p:extLst>
      <p:ext uri="{BB962C8B-B14F-4D97-AF65-F5344CB8AC3E}">
        <p14:creationId xmlns:p14="http://schemas.microsoft.com/office/powerpoint/2010/main" val="29560483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7AE47D3-2926-840E-5A8E-7E3E3D5F2F02}"/>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圖片版面配置區 2">
            <a:extLst>
              <a:ext uri="{FF2B5EF4-FFF2-40B4-BE49-F238E27FC236}">
                <a16:creationId xmlns:a16="http://schemas.microsoft.com/office/drawing/2014/main" id="{163FD79E-2A45-7140-5323-17A6F8675A7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a:extLst>
              <a:ext uri="{FF2B5EF4-FFF2-40B4-BE49-F238E27FC236}">
                <a16:creationId xmlns:a16="http://schemas.microsoft.com/office/drawing/2014/main" id="{6CC2CBE8-BB25-E634-E8DF-8B471DB26F4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C09DBB2F-B737-B6B4-4019-6621C59D3C05}"/>
              </a:ext>
            </a:extLst>
          </p:cNvPr>
          <p:cNvSpPr>
            <a:spLocks noGrp="1"/>
          </p:cNvSpPr>
          <p:nvPr>
            <p:ph type="dt" sz="half" idx="10"/>
          </p:nvPr>
        </p:nvSpPr>
        <p:spPr/>
        <p:txBody>
          <a:bodyPr/>
          <a:lstStyle/>
          <a:p>
            <a:fld id="{FCCF214F-9266-4369-B4DE-41642888BABB}" type="datetimeFigureOut">
              <a:rPr lang="zh-TW" altLang="en-US" smtClean="0"/>
              <a:t>2024/10/21</a:t>
            </a:fld>
            <a:endParaRPr lang="zh-TW" altLang="en-US"/>
          </a:p>
        </p:txBody>
      </p:sp>
      <p:sp>
        <p:nvSpPr>
          <p:cNvPr id="6" name="頁尾版面配置區 5">
            <a:extLst>
              <a:ext uri="{FF2B5EF4-FFF2-40B4-BE49-F238E27FC236}">
                <a16:creationId xmlns:a16="http://schemas.microsoft.com/office/drawing/2014/main" id="{601553B7-942B-1C00-6D4D-86FE951D64CB}"/>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14387DD7-DBF0-6895-7E5A-30C7CC669BFA}"/>
              </a:ext>
            </a:extLst>
          </p:cNvPr>
          <p:cNvSpPr>
            <a:spLocks noGrp="1"/>
          </p:cNvSpPr>
          <p:nvPr>
            <p:ph type="sldNum" sz="quarter" idx="12"/>
          </p:nvPr>
        </p:nvSpPr>
        <p:spPr/>
        <p:txBody>
          <a:bodyPr/>
          <a:lstStyle/>
          <a:p>
            <a:fld id="{527BF85B-2947-44DE-B936-B8382E0F022E}" type="slidenum">
              <a:rPr lang="zh-TW" altLang="en-US" smtClean="0"/>
              <a:t>‹#›</a:t>
            </a:fld>
            <a:endParaRPr lang="zh-TW" altLang="en-US"/>
          </a:p>
        </p:txBody>
      </p:sp>
    </p:spTree>
    <p:extLst>
      <p:ext uri="{BB962C8B-B14F-4D97-AF65-F5344CB8AC3E}">
        <p14:creationId xmlns:p14="http://schemas.microsoft.com/office/powerpoint/2010/main" val="38883121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2988C8AC-473A-DEDF-68F5-18E3E54DEDC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a:t>按一下以編輯母片標題樣式</a:t>
            </a:r>
          </a:p>
        </p:txBody>
      </p:sp>
      <p:sp>
        <p:nvSpPr>
          <p:cNvPr id="3" name="文字版面配置區 2">
            <a:extLst>
              <a:ext uri="{FF2B5EF4-FFF2-40B4-BE49-F238E27FC236}">
                <a16:creationId xmlns:a16="http://schemas.microsoft.com/office/drawing/2014/main" id="{1AFDF58F-498A-5C06-6200-144390D1AE3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B34553C0-4884-D235-52AD-300CD3BC383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FCCF214F-9266-4369-B4DE-41642888BABB}" type="datetimeFigureOut">
              <a:rPr lang="zh-TW" altLang="en-US" smtClean="0"/>
              <a:t>2024/10/21</a:t>
            </a:fld>
            <a:endParaRPr lang="zh-TW" altLang="en-US"/>
          </a:p>
        </p:txBody>
      </p:sp>
      <p:sp>
        <p:nvSpPr>
          <p:cNvPr id="5" name="頁尾版面配置區 4">
            <a:extLst>
              <a:ext uri="{FF2B5EF4-FFF2-40B4-BE49-F238E27FC236}">
                <a16:creationId xmlns:a16="http://schemas.microsoft.com/office/drawing/2014/main" id="{65AC849C-8BD0-5901-A020-88981A6FD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zh-TW" altLang="en-US"/>
          </a:p>
        </p:txBody>
      </p:sp>
      <p:sp>
        <p:nvSpPr>
          <p:cNvPr id="6" name="投影片編號版面配置區 5">
            <a:extLst>
              <a:ext uri="{FF2B5EF4-FFF2-40B4-BE49-F238E27FC236}">
                <a16:creationId xmlns:a16="http://schemas.microsoft.com/office/drawing/2014/main" id="{B07E2468-27A7-3970-CA17-1E67D4E3290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527BF85B-2947-44DE-B936-B8382E0F022E}" type="slidenum">
              <a:rPr lang="zh-TW" altLang="en-US" smtClean="0"/>
              <a:t>‹#›</a:t>
            </a:fld>
            <a:endParaRPr lang="zh-TW" altLang="en-US"/>
          </a:p>
        </p:txBody>
      </p:sp>
    </p:spTree>
    <p:extLst>
      <p:ext uri="{BB962C8B-B14F-4D97-AF65-F5344CB8AC3E}">
        <p14:creationId xmlns:p14="http://schemas.microsoft.com/office/powerpoint/2010/main" val="333012527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6.xml"/><Relationship Id="rId5" Type="http://schemas.openxmlformats.org/officeDocument/2006/relationships/image" Target="../media/image7.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6.xml"/><Relationship Id="rId5" Type="http://schemas.openxmlformats.org/officeDocument/2006/relationships/image" Target="../media/image8.png"/><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6.xml"/><Relationship Id="rId5" Type="http://schemas.openxmlformats.org/officeDocument/2006/relationships/image" Target="../media/image13.pn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hyperlink" Target="https://drive.google.com/drive/folders/1-pDV9bIA_EX6QU-Ci_Drk7dGkvZ8RmOG?usp=drive_link"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image" Target="../media/image6.jpe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6.xml"/><Relationship Id="rId5" Type="http://schemas.openxmlformats.org/officeDocument/2006/relationships/image" Target="../media/image6.jpe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a:extLst>
              <a:ext uri="{FF2B5EF4-FFF2-40B4-BE49-F238E27FC236}">
                <a16:creationId xmlns:a16="http://schemas.microsoft.com/office/drawing/2014/main" id="{DC824770-4647-DE5D-B0E4-2F02DB33E543}"/>
              </a:ext>
            </a:extLst>
          </p:cNvPr>
          <p:cNvPicPr>
            <a:picLocks noChangeAspect="1"/>
          </p:cNvPicPr>
          <p:nvPr/>
        </p:nvPicPr>
        <p:blipFill>
          <a:blip r:embed="rId2"/>
          <a:stretch>
            <a:fillRect/>
          </a:stretch>
        </p:blipFill>
        <p:spPr>
          <a:xfrm>
            <a:off x="0" y="0"/>
            <a:ext cx="12192000" cy="6858000"/>
          </a:xfrm>
          <a:prstGeom prst="rect">
            <a:avLst/>
          </a:prstGeom>
          <a:solidFill>
            <a:srgbClr val="555749"/>
          </a:solidFill>
          <a:ln>
            <a:noFill/>
          </a:ln>
        </p:spPr>
      </p:pic>
      <p:sp>
        <p:nvSpPr>
          <p:cNvPr id="2" name="標題 1">
            <a:extLst>
              <a:ext uri="{FF2B5EF4-FFF2-40B4-BE49-F238E27FC236}">
                <a16:creationId xmlns:a16="http://schemas.microsoft.com/office/drawing/2014/main" id="{E54D71D0-3C93-91EC-C16B-00A327D9082E}"/>
              </a:ext>
            </a:extLst>
          </p:cNvPr>
          <p:cNvSpPr>
            <a:spLocks noGrp="1"/>
          </p:cNvSpPr>
          <p:nvPr>
            <p:ph type="ctrTitle"/>
          </p:nvPr>
        </p:nvSpPr>
        <p:spPr/>
        <p:txBody>
          <a:bodyPr/>
          <a:lstStyle/>
          <a:p>
            <a:pPr algn="dist"/>
            <a:r>
              <a:rPr lang="zh-TW" altLang="en-US" b="1" dirty="0">
                <a:solidFill>
                  <a:schemeClr val="bg1">
                    <a:lumMod val="95000"/>
                  </a:schemeClr>
                </a:solidFill>
                <a:latin typeface="CircleFont_v2" panose="02010600010101010101" pitchFamily="2" charset="-122"/>
                <a:ea typeface="CircleFont_v2" panose="02010600010101010101" pitchFamily="2" charset="-122"/>
              </a:rPr>
              <a:t>自我介紹</a:t>
            </a:r>
          </a:p>
        </p:txBody>
      </p:sp>
      <p:sp>
        <p:nvSpPr>
          <p:cNvPr id="3" name="副標題 2">
            <a:extLst>
              <a:ext uri="{FF2B5EF4-FFF2-40B4-BE49-F238E27FC236}">
                <a16:creationId xmlns:a16="http://schemas.microsoft.com/office/drawing/2014/main" id="{8483ECB1-B84D-8978-CC8A-F90BBFF4CC5F}"/>
              </a:ext>
            </a:extLst>
          </p:cNvPr>
          <p:cNvSpPr>
            <a:spLocks noGrp="1"/>
          </p:cNvSpPr>
          <p:nvPr>
            <p:ph type="subTitle" idx="1"/>
          </p:nvPr>
        </p:nvSpPr>
        <p:spPr/>
        <p:txBody>
          <a:bodyPr/>
          <a:lstStyle/>
          <a:p>
            <a:pPr algn="dist"/>
            <a:endParaRPr lang="en-US" altLang="zh-TW" sz="2400" dirty="0">
              <a:solidFill>
                <a:schemeClr val="bg1">
                  <a:lumMod val="95000"/>
                </a:schemeClr>
              </a:solidFill>
            </a:endParaRPr>
          </a:p>
          <a:p>
            <a:pPr algn="dist"/>
            <a:r>
              <a:rPr lang="en-US" altLang="zh-TW" sz="2400" dirty="0" err="1">
                <a:solidFill>
                  <a:schemeClr val="bg1">
                    <a:lumMod val="95000"/>
                  </a:schemeClr>
                </a:solidFill>
              </a:rPr>
              <a:t>Vyre</a:t>
            </a:r>
            <a:r>
              <a:rPr lang="zh-TW" altLang="en-US" sz="2400" dirty="0">
                <a:solidFill>
                  <a:schemeClr val="bg1">
                    <a:lumMod val="95000"/>
                  </a:schemeClr>
                </a:solidFill>
              </a:rPr>
              <a:t> </a:t>
            </a:r>
            <a:r>
              <a:rPr lang="zh-TW" altLang="en-US" sz="2400" dirty="0">
                <a:solidFill>
                  <a:schemeClr val="bg1">
                    <a:lumMod val="95000"/>
                  </a:schemeClr>
                </a:solidFill>
                <a:latin typeface="CircleFont_v2" panose="02010600010101010101" pitchFamily="2" charset="-122"/>
                <a:ea typeface="CircleFont_v2" panose="02010600010101010101" pitchFamily="2" charset="-122"/>
              </a:rPr>
              <a:t>維爾</a:t>
            </a:r>
            <a:endParaRPr lang="en-US" altLang="zh-TW" sz="2400" dirty="0">
              <a:solidFill>
                <a:schemeClr val="bg1">
                  <a:lumMod val="95000"/>
                </a:schemeClr>
              </a:solidFill>
              <a:latin typeface="CircleFont_v2" panose="02010600010101010101" pitchFamily="2" charset="-122"/>
              <a:ea typeface="CircleFont_v2" panose="02010600010101010101" pitchFamily="2" charset="-122"/>
            </a:endParaRPr>
          </a:p>
        </p:txBody>
      </p:sp>
    </p:spTree>
    <p:extLst>
      <p:ext uri="{BB962C8B-B14F-4D97-AF65-F5344CB8AC3E}">
        <p14:creationId xmlns:p14="http://schemas.microsoft.com/office/powerpoint/2010/main" val="77428963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842601C6-DD92-570C-C3E6-F79A89753669}"/>
              </a:ext>
            </a:extLst>
          </p:cNvPr>
          <p:cNvSpPr/>
          <p:nvPr/>
        </p:nvSpPr>
        <p:spPr>
          <a:xfrm>
            <a:off x="0" y="0"/>
            <a:ext cx="12192000" cy="6858000"/>
          </a:xfrm>
          <a:prstGeom prst="rect">
            <a:avLst/>
          </a:prstGeom>
          <a:solidFill>
            <a:srgbClr val="1A536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標題 4">
            <a:extLst>
              <a:ext uri="{FF2B5EF4-FFF2-40B4-BE49-F238E27FC236}">
                <a16:creationId xmlns:a16="http://schemas.microsoft.com/office/drawing/2014/main" id="{EDFC63A3-B6A4-6415-F3C0-2FF2ED739600}"/>
              </a:ext>
            </a:extLst>
          </p:cNvPr>
          <p:cNvSpPr>
            <a:spLocks noGrp="1"/>
          </p:cNvSpPr>
          <p:nvPr>
            <p:ph type="title"/>
          </p:nvPr>
        </p:nvSpPr>
        <p:spPr>
          <a:xfrm>
            <a:off x="740229" y="6104315"/>
            <a:ext cx="10515600" cy="609140"/>
          </a:xfrm>
        </p:spPr>
        <p:txBody>
          <a:bodyPr>
            <a:normAutofit/>
          </a:bodyPr>
          <a:lstStyle/>
          <a:p>
            <a:r>
              <a:rPr lang="zh-TW" altLang="en-US" sz="2000" b="1" dirty="0">
                <a:solidFill>
                  <a:schemeClr val="bg1">
                    <a:lumMod val="95000"/>
                  </a:schemeClr>
                </a:solidFill>
                <a:latin typeface="CircleFont_v2" panose="02010600010101010101" pitchFamily="2" charset="-122"/>
                <a:ea typeface="CircleFont_v2" panose="02010600010101010101" pitchFamily="2" charset="-122"/>
              </a:rPr>
              <a:t>結果：圍觀的視線</a:t>
            </a:r>
            <a:endParaRPr lang="zh-TW" altLang="en-US" sz="2000" dirty="0">
              <a:solidFill>
                <a:schemeClr val="bg1">
                  <a:lumMod val="95000"/>
                </a:schemeClr>
              </a:solidFill>
              <a:latin typeface="CircleFont_v2" panose="02010600010101010101" pitchFamily="2" charset="-122"/>
              <a:ea typeface="CircleFont_v2" panose="02010600010101010101" pitchFamily="2" charset="-122"/>
            </a:endParaRPr>
          </a:p>
        </p:txBody>
      </p:sp>
      <p:pic>
        <p:nvPicPr>
          <p:cNvPr id="8" name="圖片 7">
            <a:extLst>
              <a:ext uri="{FF2B5EF4-FFF2-40B4-BE49-F238E27FC236}">
                <a16:creationId xmlns:a16="http://schemas.microsoft.com/office/drawing/2014/main" id="{9BC5127E-A6AD-E185-EE73-471DB8C0AE0B}"/>
              </a:ext>
            </a:extLst>
          </p:cNvPr>
          <p:cNvPicPr>
            <a:picLocks noChangeAspect="1"/>
          </p:cNvPicPr>
          <p:nvPr/>
        </p:nvPicPr>
        <p:blipFill>
          <a:blip r:embed="rId3"/>
          <a:stretch>
            <a:fillRect/>
          </a:stretch>
        </p:blipFill>
        <p:spPr>
          <a:xfrm rot="8082250">
            <a:off x="10337243" y="5376069"/>
            <a:ext cx="1067525" cy="1067525"/>
          </a:xfrm>
          <a:prstGeom prst="rect">
            <a:avLst/>
          </a:prstGeom>
        </p:spPr>
      </p:pic>
      <p:pic>
        <p:nvPicPr>
          <p:cNvPr id="9" name="圖片 8">
            <a:extLst>
              <a:ext uri="{FF2B5EF4-FFF2-40B4-BE49-F238E27FC236}">
                <a16:creationId xmlns:a16="http://schemas.microsoft.com/office/drawing/2014/main" id="{956F24D0-9639-B2B9-DEE3-11A8341DBC1F}"/>
              </a:ext>
            </a:extLst>
          </p:cNvPr>
          <p:cNvPicPr>
            <a:picLocks noChangeAspect="1"/>
          </p:cNvPicPr>
          <p:nvPr/>
        </p:nvPicPr>
        <p:blipFill>
          <a:blip r:embed="rId4"/>
          <a:stretch>
            <a:fillRect/>
          </a:stretch>
        </p:blipFill>
        <p:spPr>
          <a:xfrm>
            <a:off x="3062448" y="2795653"/>
            <a:ext cx="609141" cy="609141"/>
          </a:xfrm>
          <a:prstGeom prst="rect">
            <a:avLst/>
          </a:prstGeom>
        </p:spPr>
      </p:pic>
      <p:pic>
        <p:nvPicPr>
          <p:cNvPr id="7" name="圖片 6">
            <a:extLst>
              <a:ext uri="{FF2B5EF4-FFF2-40B4-BE49-F238E27FC236}">
                <a16:creationId xmlns:a16="http://schemas.microsoft.com/office/drawing/2014/main" id="{974CBB28-3335-96E1-69B3-6A5A1981E805}"/>
              </a:ext>
            </a:extLst>
          </p:cNvPr>
          <p:cNvPicPr>
            <a:picLocks noChangeAspect="1"/>
          </p:cNvPicPr>
          <p:nvPr/>
        </p:nvPicPr>
        <p:blipFill>
          <a:blip r:embed="rId5"/>
          <a:stretch>
            <a:fillRect/>
          </a:stretch>
        </p:blipFill>
        <p:spPr>
          <a:xfrm>
            <a:off x="619432" y="0"/>
            <a:ext cx="6104315" cy="6104315"/>
          </a:xfrm>
          <a:prstGeom prst="rect">
            <a:avLst/>
          </a:prstGeom>
        </p:spPr>
      </p:pic>
    </p:spTree>
    <p:extLst>
      <p:ext uri="{BB962C8B-B14F-4D97-AF65-F5344CB8AC3E}">
        <p14:creationId xmlns:p14="http://schemas.microsoft.com/office/powerpoint/2010/main" val="6806997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842601C6-DD92-570C-C3E6-F79A89753669}"/>
              </a:ext>
            </a:extLst>
          </p:cNvPr>
          <p:cNvSpPr/>
          <p:nvPr/>
        </p:nvSpPr>
        <p:spPr>
          <a:xfrm>
            <a:off x="0" y="0"/>
            <a:ext cx="12192000" cy="6858000"/>
          </a:xfrm>
          <a:prstGeom prst="rect">
            <a:avLst/>
          </a:prstGeom>
          <a:solidFill>
            <a:srgbClr val="1A536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標題 4">
            <a:extLst>
              <a:ext uri="{FF2B5EF4-FFF2-40B4-BE49-F238E27FC236}">
                <a16:creationId xmlns:a16="http://schemas.microsoft.com/office/drawing/2014/main" id="{EDFC63A3-B6A4-6415-F3C0-2FF2ED739600}"/>
              </a:ext>
            </a:extLst>
          </p:cNvPr>
          <p:cNvSpPr>
            <a:spLocks noGrp="1"/>
          </p:cNvSpPr>
          <p:nvPr>
            <p:ph type="title"/>
          </p:nvPr>
        </p:nvSpPr>
        <p:spPr>
          <a:xfrm>
            <a:off x="838200" y="6096065"/>
            <a:ext cx="10515600" cy="609140"/>
          </a:xfrm>
        </p:spPr>
        <p:txBody>
          <a:bodyPr>
            <a:normAutofit/>
          </a:bodyPr>
          <a:lstStyle/>
          <a:p>
            <a:r>
              <a:rPr lang="zh-TW" altLang="en-US" sz="2000" b="1" dirty="0">
                <a:solidFill>
                  <a:schemeClr val="bg1">
                    <a:lumMod val="95000"/>
                  </a:schemeClr>
                </a:solidFill>
                <a:latin typeface="CircleFont_v2" panose="02010600010101010101" pitchFamily="2" charset="-122"/>
                <a:ea typeface="CircleFont_v2" panose="02010600010101010101" pitchFamily="2" charset="-122"/>
              </a:rPr>
              <a:t>意外：陌生的囚徒</a:t>
            </a:r>
            <a:endParaRPr lang="zh-TW" altLang="en-US" sz="2000" dirty="0">
              <a:solidFill>
                <a:schemeClr val="bg1">
                  <a:lumMod val="95000"/>
                </a:schemeClr>
              </a:solidFill>
              <a:latin typeface="CircleFont_v2" panose="02010600010101010101" pitchFamily="2" charset="-122"/>
              <a:ea typeface="CircleFont_v2" panose="02010600010101010101" pitchFamily="2" charset="-122"/>
            </a:endParaRPr>
          </a:p>
        </p:txBody>
      </p:sp>
      <p:pic>
        <p:nvPicPr>
          <p:cNvPr id="7" name="圖片 6">
            <a:extLst>
              <a:ext uri="{FF2B5EF4-FFF2-40B4-BE49-F238E27FC236}">
                <a16:creationId xmlns:a16="http://schemas.microsoft.com/office/drawing/2014/main" id="{93A30344-F3A3-1D65-32A8-AB2715B01D20}"/>
              </a:ext>
            </a:extLst>
          </p:cNvPr>
          <p:cNvPicPr>
            <a:picLocks noChangeAspect="1"/>
          </p:cNvPicPr>
          <p:nvPr/>
        </p:nvPicPr>
        <p:blipFill>
          <a:blip r:embed="rId3"/>
          <a:stretch>
            <a:fillRect/>
          </a:stretch>
        </p:blipFill>
        <p:spPr>
          <a:xfrm>
            <a:off x="329156" y="0"/>
            <a:ext cx="5852160" cy="5852160"/>
          </a:xfrm>
          <a:prstGeom prst="rect">
            <a:avLst/>
          </a:prstGeom>
        </p:spPr>
      </p:pic>
      <p:pic>
        <p:nvPicPr>
          <p:cNvPr id="8" name="圖片 7">
            <a:extLst>
              <a:ext uri="{FF2B5EF4-FFF2-40B4-BE49-F238E27FC236}">
                <a16:creationId xmlns:a16="http://schemas.microsoft.com/office/drawing/2014/main" id="{2A20A487-1A81-2298-DED2-63422614A82E}"/>
              </a:ext>
            </a:extLst>
          </p:cNvPr>
          <p:cNvPicPr>
            <a:picLocks noChangeAspect="1"/>
          </p:cNvPicPr>
          <p:nvPr/>
        </p:nvPicPr>
        <p:blipFill>
          <a:blip r:embed="rId4"/>
          <a:stretch>
            <a:fillRect/>
          </a:stretch>
        </p:blipFill>
        <p:spPr>
          <a:xfrm rot="7949015">
            <a:off x="10463401" y="5514014"/>
            <a:ext cx="1019656" cy="1019656"/>
          </a:xfrm>
          <a:prstGeom prst="rect">
            <a:avLst/>
          </a:prstGeom>
        </p:spPr>
      </p:pic>
      <p:pic>
        <p:nvPicPr>
          <p:cNvPr id="9" name="圖片 8">
            <a:extLst>
              <a:ext uri="{FF2B5EF4-FFF2-40B4-BE49-F238E27FC236}">
                <a16:creationId xmlns:a16="http://schemas.microsoft.com/office/drawing/2014/main" id="{DE01971A-7302-AC3F-43E0-E9692D541C1F}"/>
              </a:ext>
            </a:extLst>
          </p:cNvPr>
          <p:cNvPicPr>
            <a:picLocks noChangeAspect="1"/>
          </p:cNvPicPr>
          <p:nvPr/>
        </p:nvPicPr>
        <p:blipFill>
          <a:blip r:embed="rId5"/>
          <a:stretch>
            <a:fillRect/>
          </a:stretch>
        </p:blipFill>
        <p:spPr>
          <a:xfrm rot="2626538">
            <a:off x="12623652" y="5990435"/>
            <a:ext cx="683157" cy="683157"/>
          </a:xfrm>
          <a:prstGeom prst="rect">
            <a:avLst/>
          </a:prstGeom>
        </p:spPr>
      </p:pic>
    </p:spTree>
    <p:extLst>
      <p:ext uri="{BB962C8B-B14F-4D97-AF65-F5344CB8AC3E}">
        <p14:creationId xmlns:p14="http://schemas.microsoft.com/office/powerpoint/2010/main" val="3726315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842601C6-DD92-570C-C3E6-F79A89753669}"/>
              </a:ext>
            </a:extLst>
          </p:cNvPr>
          <p:cNvSpPr/>
          <p:nvPr/>
        </p:nvSpPr>
        <p:spPr>
          <a:xfrm>
            <a:off x="0" y="0"/>
            <a:ext cx="12192000" cy="6858000"/>
          </a:xfrm>
          <a:prstGeom prst="rect">
            <a:avLst/>
          </a:prstGeom>
          <a:solidFill>
            <a:srgbClr val="1A536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3" name="圖片 2">
            <a:extLst>
              <a:ext uri="{FF2B5EF4-FFF2-40B4-BE49-F238E27FC236}">
                <a16:creationId xmlns:a16="http://schemas.microsoft.com/office/drawing/2014/main" id="{43075F3F-17E6-5250-E82D-BA5C0A65AEB4}"/>
              </a:ext>
            </a:extLst>
          </p:cNvPr>
          <p:cNvPicPr>
            <a:picLocks noChangeAspect="1"/>
          </p:cNvPicPr>
          <p:nvPr/>
        </p:nvPicPr>
        <p:blipFill>
          <a:blip r:embed="rId3"/>
          <a:stretch>
            <a:fillRect/>
          </a:stretch>
        </p:blipFill>
        <p:spPr>
          <a:xfrm>
            <a:off x="838200" y="0"/>
            <a:ext cx="5562600" cy="5562600"/>
          </a:xfrm>
          <a:prstGeom prst="rect">
            <a:avLst/>
          </a:prstGeom>
        </p:spPr>
      </p:pic>
      <p:sp>
        <p:nvSpPr>
          <p:cNvPr id="13" name="橢圓 12">
            <a:extLst>
              <a:ext uri="{FF2B5EF4-FFF2-40B4-BE49-F238E27FC236}">
                <a16:creationId xmlns:a16="http://schemas.microsoft.com/office/drawing/2014/main" id="{57D05A08-4D66-C120-C882-1B6D9DE719E1}"/>
              </a:ext>
            </a:extLst>
          </p:cNvPr>
          <p:cNvSpPr/>
          <p:nvPr/>
        </p:nvSpPr>
        <p:spPr>
          <a:xfrm>
            <a:off x="1088571" y="651240"/>
            <a:ext cx="870858" cy="2057400"/>
          </a:xfrm>
          <a:prstGeom prst="ellipse">
            <a:avLst/>
          </a:prstGeom>
          <a:solidFill>
            <a:srgbClr val="C9B99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橢圓 13">
            <a:extLst>
              <a:ext uri="{FF2B5EF4-FFF2-40B4-BE49-F238E27FC236}">
                <a16:creationId xmlns:a16="http://schemas.microsoft.com/office/drawing/2014/main" id="{13F4714F-8924-CBC0-C2E3-33DA29E2D057}"/>
              </a:ext>
            </a:extLst>
          </p:cNvPr>
          <p:cNvSpPr/>
          <p:nvPr/>
        </p:nvSpPr>
        <p:spPr>
          <a:xfrm>
            <a:off x="5399314" y="651240"/>
            <a:ext cx="772886" cy="2057400"/>
          </a:xfrm>
          <a:prstGeom prst="ellipse">
            <a:avLst/>
          </a:prstGeom>
          <a:solidFill>
            <a:srgbClr val="C9B99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2" name="圖片 1">
            <a:extLst>
              <a:ext uri="{FF2B5EF4-FFF2-40B4-BE49-F238E27FC236}">
                <a16:creationId xmlns:a16="http://schemas.microsoft.com/office/drawing/2014/main" id="{BAA9BFA7-8750-0BB3-A755-239A4B36BDF1}"/>
              </a:ext>
            </a:extLst>
          </p:cNvPr>
          <p:cNvPicPr>
            <a:picLocks noChangeAspect="1"/>
          </p:cNvPicPr>
          <p:nvPr/>
        </p:nvPicPr>
        <p:blipFill>
          <a:blip r:embed="rId4"/>
          <a:stretch>
            <a:fillRect/>
          </a:stretch>
        </p:blipFill>
        <p:spPr>
          <a:xfrm>
            <a:off x="571500" y="-6858000"/>
            <a:ext cx="6096000" cy="6858000"/>
          </a:xfrm>
          <a:prstGeom prst="rect">
            <a:avLst/>
          </a:prstGeom>
        </p:spPr>
      </p:pic>
      <p:sp>
        <p:nvSpPr>
          <p:cNvPr id="4" name="文字方塊 3">
            <a:extLst>
              <a:ext uri="{FF2B5EF4-FFF2-40B4-BE49-F238E27FC236}">
                <a16:creationId xmlns:a16="http://schemas.microsoft.com/office/drawing/2014/main" id="{2DD03776-770F-E63A-BFC3-B60975920859}"/>
              </a:ext>
            </a:extLst>
          </p:cNvPr>
          <p:cNvSpPr txBox="1"/>
          <p:nvPr/>
        </p:nvSpPr>
        <p:spPr>
          <a:xfrm>
            <a:off x="838200" y="5774167"/>
            <a:ext cx="5142155" cy="523220"/>
          </a:xfrm>
          <a:prstGeom prst="rect">
            <a:avLst/>
          </a:prstGeom>
          <a:noFill/>
        </p:spPr>
        <p:txBody>
          <a:bodyPr wrap="square" rtlCol="0">
            <a:spAutoFit/>
          </a:bodyPr>
          <a:lstStyle/>
          <a:p>
            <a:pPr algn="ctr"/>
            <a:r>
              <a:rPr lang="zh-TW" altLang="en-US" sz="2800" b="1" dirty="0">
                <a:solidFill>
                  <a:schemeClr val="bg1"/>
                </a:solidFill>
                <a:latin typeface="CircleFont_v2" panose="02010600010101010101" pitchFamily="2" charset="-122"/>
                <a:ea typeface="CircleFont_v2" panose="02010600010101010101" pitchFamily="2" charset="-122"/>
              </a:rPr>
              <a:t>被關了！</a:t>
            </a:r>
          </a:p>
        </p:txBody>
      </p:sp>
      <p:sp>
        <p:nvSpPr>
          <p:cNvPr id="5" name="橢圓 4">
            <a:extLst>
              <a:ext uri="{FF2B5EF4-FFF2-40B4-BE49-F238E27FC236}">
                <a16:creationId xmlns:a16="http://schemas.microsoft.com/office/drawing/2014/main" id="{34F4FF36-E5B6-4145-F7CC-A9FAD9ADE2BD}"/>
              </a:ext>
            </a:extLst>
          </p:cNvPr>
          <p:cNvSpPr/>
          <p:nvPr/>
        </p:nvSpPr>
        <p:spPr>
          <a:xfrm>
            <a:off x="4313814" y="5709619"/>
            <a:ext cx="656217" cy="653467"/>
          </a:xfrm>
          <a:prstGeom prst="ellipse">
            <a:avLst/>
          </a:prstGeom>
          <a:blipFill dpi="0" rotWithShape="1">
            <a:blip r:embed="rId5"/>
            <a:srcRect/>
            <a:stretch>
              <a:fillRect l="-23000" t="-30000" r="-23000" b="-32000"/>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425043729"/>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842601C6-DD92-570C-C3E6-F79A89753669}"/>
              </a:ext>
            </a:extLst>
          </p:cNvPr>
          <p:cNvSpPr/>
          <p:nvPr/>
        </p:nvSpPr>
        <p:spPr>
          <a:xfrm>
            <a:off x="0" y="0"/>
            <a:ext cx="12192000" cy="6858000"/>
          </a:xfrm>
          <a:prstGeom prst="rect">
            <a:avLst/>
          </a:prstGeom>
          <a:solidFill>
            <a:srgbClr val="1A536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3" name="圖片 2">
            <a:extLst>
              <a:ext uri="{FF2B5EF4-FFF2-40B4-BE49-F238E27FC236}">
                <a16:creationId xmlns:a16="http://schemas.microsoft.com/office/drawing/2014/main" id="{43075F3F-17E6-5250-E82D-BA5C0A65AEB4}"/>
              </a:ext>
            </a:extLst>
          </p:cNvPr>
          <p:cNvPicPr>
            <a:picLocks noChangeAspect="1"/>
          </p:cNvPicPr>
          <p:nvPr/>
        </p:nvPicPr>
        <p:blipFill>
          <a:blip r:embed="rId3"/>
          <a:stretch>
            <a:fillRect/>
          </a:stretch>
        </p:blipFill>
        <p:spPr>
          <a:xfrm>
            <a:off x="838200" y="0"/>
            <a:ext cx="5562600" cy="5562600"/>
          </a:xfrm>
          <a:prstGeom prst="rect">
            <a:avLst/>
          </a:prstGeom>
        </p:spPr>
      </p:pic>
      <p:sp>
        <p:nvSpPr>
          <p:cNvPr id="13" name="橢圓 12">
            <a:extLst>
              <a:ext uri="{FF2B5EF4-FFF2-40B4-BE49-F238E27FC236}">
                <a16:creationId xmlns:a16="http://schemas.microsoft.com/office/drawing/2014/main" id="{57D05A08-4D66-C120-C882-1B6D9DE719E1}"/>
              </a:ext>
            </a:extLst>
          </p:cNvPr>
          <p:cNvSpPr/>
          <p:nvPr/>
        </p:nvSpPr>
        <p:spPr>
          <a:xfrm>
            <a:off x="1088571" y="651240"/>
            <a:ext cx="870858" cy="2057400"/>
          </a:xfrm>
          <a:prstGeom prst="ellipse">
            <a:avLst/>
          </a:prstGeom>
          <a:solidFill>
            <a:srgbClr val="C9B99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橢圓 13">
            <a:extLst>
              <a:ext uri="{FF2B5EF4-FFF2-40B4-BE49-F238E27FC236}">
                <a16:creationId xmlns:a16="http://schemas.microsoft.com/office/drawing/2014/main" id="{13F4714F-8924-CBC0-C2E3-33DA29E2D057}"/>
              </a:ext>
            </a:extLst>
          </p:cNvPr>
          <p:cNvSpPr/>
          <p:nvPr/>
        </p:nvSpPr>
        <p:spPr>
          <a:xfrm>
            <a:off x="5399314" y="651240"/>
            <a:ext cx="772886" cy="2057400"/>
          </a:xfrm>
          <a:prstGeom prst="ellipse">
            <a:avLst/>
          </a:prstGeom>
          <a:solidFill>
            <a:srgbClr val="C9B99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2" name="圖片 1">
            <a:extLst>
              <a:ext uri="{FF2B5EF4-FFF2-40B4-BE49-F238E27FC236}">
                <a16:creationId xmlns:a16="http://schemas.microsoft.com/office/drawing/2014/main" id="{5DDD6914-3E48-EAC3-8F90-3B177104E4A2}"/>
              </a:ext>
            </a:extLst>
          </p:cNvPr>
          <p:cNvPicPr>
            <a:picLocks noChangeAspect="1"/>
          </p:cNvPicPr>
          <p:nvPr/>
        </p:nvPicPr>
        <p:blipFill>
          <a:blip r:embed="rId4"/>
          <a:stretch>
            <a:fillRect/>
          </a:stretch>
        </p:blipFill>
        <p:spPr>
          <a:xfrm>
            <a:off x="571500" y="-5"/>
            <a:ext cx="6096000" cy="6858000"/>
          </a:xfrm>
          <a:prstGeom prst="rect">
            <a:avLst/>
          </a:prstGeom>
        </p:spPr>
      </p:pic>
    </p:spTree>
    <p:extLst>
      <p:ext uri="{BB962C8B-B14F-4D97-AF65-F5344CB8AC3E}">
        <p14:creationId xmlns:p14="http://schemas.microsoft.com/office/powerpoint/2010/main" val="18004885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842601C6-DD92-570C-C3E6-F79A89753669}"/>
              </a:ext>
            </a:extLst>
          </p:cNvPr>
          <p:cNvSpPr/>
          <p:nvPr/>
        </p:nvSpPr>
        <p:spPr>
          <a:xfrm>
            <a:off x="0" y="0"/>
            <a:ext cx="12192000" cy="6858000"/>
          </a:xfrm>
          <a:prstGeom prst="rect">
            <a:avLst/>
          </a:prstGeom>
          <a:solidFill>
            <a:srgbClr val="1A536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標題 4">
            <a:extLst>
              <a:ext uri="{FF2B5EF4-FFF2-40B4-BE49-F238E27FC236}">
                <a16:creationId xmlns:a16="http://schemas.microsoft.com/office/drawing/2014/main" id="{EDFC63A3-B6A4-6415-F3C0-2FF2ED739600}"/>
              </a:ext>
            </a:extLst>
          </p:cNvPr>
          <p:cNvSpPr>
            <a:spLocks noGrp="1"/>
          </p:cNvSpPr>
          <p:nvPr>
            <p:ph type="title"/>
          </p:nvPr>
        </p:nvSpPr>
        <p:spPr>
          <a:xfrm>
            <a:off x="769374" y="6085284"/>
            <a:ext cx="10515600" cy="609140"/>
          </a:xfrm>
        </p:spPr>
        <p:txBody>
          <a:bodyPr>
            <a:normAutofit/>
          </a:bodyPr>
          <a:lstStyle/>
          <a:p>
            <a:r>
              <a:rPr lang="zh-TW" altLang="en-US" sz="2000" b="1" dirty="0">
                <a:solidFill>
                  <a:schemeClr val="bg1">
                    <a:lumMod val="95000"/>
                  </a:schemeClr>
                </a:solidFill>
                <a:latin typeface="CircleFont_v2" panose="02010600010101010101" pitchFamily="2" charset="-122"/>
                <a:ea typeface="CircleFont_v2" panose="02010600010101010101" pitchFamily="2" charset="-122"/>
              </a:rPr>
              <a:t>轉彎：自由之迷因</a:t>
            </a:r>
            <a:endParaRPr lang="zh-TW" altLang="en-US" sz="2000" dirty="0">
              <a:solidFill>
                <a:schemeClr val="bg1">
                  <a:lumMod val="95000"/>
                </a:schemeClr>
              </a:solidFill>
              <a:latin typeface="CircleFont_v2" panose="02010600010101010101" pitchFamily="2" charset="-122"/>
              <a:ea typeface="CircleFont_v2" panose="02010600010101010101" pitchFamily="2" charset="-122"/>
            </a:endParaRPr>
          </a:p>
        </p:txBody>
      </p:sp>
      <p:pic>
        <p:nvPicPr>
          <p:cNvPr id="3" name="圖片 2">
            <a:extLst>
              <a:ext uri="{FF2B5EF4-FFF2-40B4-BE49-F238E27FC236}">
                <a16:creationId xmlns:a16="http://schemas.microsoft.com/office/drawing/2014/main" id="{43075F3F-17E6-5250-E82D-BA5C0A65AEB4}"/>
              </a:ext>
            </a:extLst>
          </p:cNvPr>
          <p:cNvPicPr>
            <a:picLocks noChangeAspect="1"/>
          </p:cNvPicPr>
          <p:nvPr/>
        </p:nvPicPr>
        <p:blipFill>
          <a:blip r:embed="rId3"/>
          <a:stretch>
            <a:fillRect/>
          </a:stretch>
        </p:blipFill>
        <p:spPr>
          <a:xfrm>
            <a:off x="838200" y="0"/>
            <a:ext cx="5562600" cy="5562600"/>
          </a:xfrm>
          <a:prstGeom prst="rect">
            <a:avLst/>
          </a:prstGeom>
        </p:spPr>
      </p:pic>
      <p:sp>
        <p:nvSpPr>
          <p:cNvPr id="13" name="橢圓 12">
            <a:extLst>
              <a:ext uri="{FF2B5EF4-FFF2-40B4-BE49-F238E27FC236}">
                <a16:creationId xmlns:a16="http://schemas.microsoft.com/office/drawing/2014/main" id="{57D05A08-4D66-C120-C882-1B6D9DE719E1}"/>
              </a:ext>
            </a:extLst>
          </p:cNvPr>
          <p:cNvSpPr/>
          <p:nvPr/>
        </p:nvSpPr>
        <p:spPr>
          <a:xfrm>
            <a:off x="1088571" y="651240"/>
            <a:ext cx="870858" cy="2057400"/>
          </a:xfrm>
          <a:prstGeom prst="ellipse">
            <a:avLst/>
          </a:prstGeom>
          <a:solidFill>
            <a:srgbClr val="C9B99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橢圓 13">
            <a:extLst>
              <a:ext uri="{FF2B5EF4-FFF2-40B4-BE49-F238E27FC236}">
                <a16:creationId xmlns:a16="http://schemas.microsoft.com/office/drawing/2014/main" id="{13F4714F-8924-CBC0-C2E3-33DA29E2D057}"/>
              </a:ext>
            </a:extLst>
          </p:cNvPr>
          <p:cNvSpPr/>
          <p:nvPr/>
        </p:nvSpPr>
        <p:spPr>
          <a:xfrm>
            <a:off x="5399314" y="651240"/>
            <a:ext cx="772886" cy="2057400"/>
          </a:xfrm>
          <a:prstGeom prst="ellipse">
            <a:avLst/>
          </a:prstGeom>
          <a:solidFill>
            <a:srgbClr val="C9B99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文字方塊 14">
            <a:extLst>
              <a:ext uri="{FF2B5EF4-FFF2-40B4-BE49-F238E27FC236}">
                <a16:creationId xmlns:a16="http://schemas.microsoft.com/office/drawing/2014/main" id="{0714E9DE-ED99-D3E5-CCD7-DA55CF5C5892}"/>
              </a:ext>
            </a:extLst>
          </p:cNvPr>
          <p:cNvSpPr txBox="1"/>
          <p:nvPr/>
        </p:nvSpPr>
        <p:spPr>
          <a:xfrm>
            <a:off x="1077685" y="881743"/>
            <a:ext cx="446315" cy="1477328"/>
          </a:xfrm>
          <a:prstGeom prst="rect">
            <a:avLst/>
          </a:prstGeom>
          <a:noFill/>
        </p:spPr>
        <p:txBody>
          <a:bodyPr wrap="square" rtlCol="0">
            <a:spAutoFit/>
          </a:bodyPr>
          <a:lstStyle/>
          <a:p>
            <a:r>
              <a:rPr lang="zh-TW" altLang="en-US" b="1" dirty="0"/>
              <a:t>過去這個人</a:t>
            </a:r>
          </a:p>
        </p:txBody>
      </p:sp>
      <p:sp>
        <p:nvSpPr>
          <p:cNvPr id="16" name="文字方塊 15">
            <a:extLst>
              <a:ext uri="{FF2B5EF4-FFF2-40B4-BE49-F238E27FC236}">
                <a16:creationId xmlns:a16="http://schemas.microsoft.com/office/drawing/2014/main" id="{C6A09D29-3237-8917-44C6-F41EB665BD05}"/>
              </a:ext>
            </a:extLst>
          </p:cNvPr>
          <p:cNvSpPr txBox="1"/>
          <p:nvPr/>
        </p:nvSpPr>
        <p:spPr>
          <a:xfrm>
            <a:off x="1415143" y="616422"/>
            <a:ext cx="381000" cy="2308324"/>
          </a:xfrm>
          <a:prstGeom prst="rect">
            <a:avLst/>
          </a:prstGeom>
          <a:noFill/>
        </p:spPr>
        <p:txBody>
          <a:bodyPr wrap="square" rtlCol="0">
            <a:spAutoFit/>
          </a:bodyPr>
          <a:lstStyle/>
          <a:p>
            <a:r>
              <a:rPr lang="zh-TW" altLang="en-US" b="1" dirty="0"/>
              <a:t>被自然的時間困住</a:t>
            </a:r>
          </a:p>
        </p:txBody>
      </p:sp>
      <p:sp>
        <p:nvSpPr>
          <p:cNvPr id="17" name="文字方塊 16">
            <a:extLst>
              <a:ext uri="{FF2B5EF4-FFF2-40B4-BE49-F238E27FC236}">
                <a16:creationId xmlns:a16="http://schemas.microsoft.com/office/drawing/2014/main" id="{874A46F2-9528-7E28-CA9D-95FD09C46F00}"/>
              </a:ext>
            </a:extLst>
          </p:cNvPr>
          <p:cNvSpPr txBox="1"/>
          <p:nvPr/>
        </p:nvSpPr>
        <p:spPr>
          <a:xfrm>
            <a:off x="5388428" y="881743"/>
            <a:ext cx="446315" cy="1477328"/>
          </a:xfrm>
          <a:prstGeom prst="rect">
            <a:avLst/>
          </a:prstGeom>
          <a:noFill/>
        </p:spPr>
        <p:txBody>
          <a:bodyPr wrap="square" rtlCol="0">
            <a:spAutoFit/>
          </a:bodyPr>
          <a:lstStyle/>
          <a:p>
            <a:r>
              <a:rPr lang="zh-TW" altLang="en-US" b="1" dirty="0"/>
              <a:t>現在這個人</a:t>
            </a:r>
          </a:p>
        </p:txBody>
      </p:sp>
      <p:sp>
        <p:nvSpPr>
          <p:cNvPr id="18" name="文字方塊 17">
            <a:extLst>
              <a:ext uri="{FF2B5EF4-FFF2-40B4-BE49-F238E27FC236}">
                <a16:creationId xmlns:a16="http://schemas.microsoft.com/office/drawing/2014/main" id="{6F2F060F-3196-A8C0-4E0F-97E471D3D2D0}"/>
              </a:ext>
            </a:extLst>
          </p:cNvPr>
          <p:cNvSpPr txBox="1"/>
          <p:nvPr/>
        </p:nvSpPr>
        <p:spPr>
          <a:xfrm>
            <a:off x="5715000" y="616422"/>
            <a:ext cx="381000" cy="2308324"/>
          </a:xfrm>
          <a:prstGeom prst="rect">
            <a:avLst/>
          </a:prstGeom>
          <a:noFill/>
        </p:spPr>
        <p:txBody>
          <a:bodyPr wrap="square" rtlCol="0">
            <a:spAutoFit/>
          </a:bodyPr>
          <a:lstStyle/>
          <a:p>
            <a:r>
              <a:rPr lang="zh-TW" altLang="en-US" b="1" dirty="0"/>
              <a:t>被人造的空間困住</a:t>
            </a:r>
          </a:p>
        </p:txBody>
      </p:sp>
    </p:spTree>
    <p:extLst>
      <p:ext uri="{BB962C8B-B14F-4D97-AF65-F5344CB8AC3E}">
        <p14:creationId xmlns:p14="http://schemas.microsoft.com/office/powerpoint/2010/main" val="19332701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1000"/>
                                        <p:tgtEl>
                                          <p:spTgt spid="15"/>
                                        </p:tgtEl>
                                      </p:cBhvr>
                                    </p:animEffect>
                                    <p:anim calcmode="lin" valueType="num">
                                      <p:cBhvr>
                                        <p:cTn id="8" dur="1000" fill="hold"/>
                                        <p:tgtEl>
                                          <p:spTgt spid="15"/>
                                        </p:tgtEl>
                                        <p:attrNameLst>
                                          <p:attrName>ppt_x</p:attrName>
                                        </p:attrNameLst>
                                      </p:cBhvr>
                                      <p:tavLst>
                                        <p:tav tm="0">
                                          <p:val>
                                            <p:strVal val="#ppt_x"/>
                                          </p:val>
                                        </p:tav>
                                        <p:tav tm="100000">
                                          <p:val>
                                            <p:strVal val="#ppt_x"/>
                                          </p:val>
                                        </p:tav>
                                      </p:tavLst>
                                    </p:anim>
                                    <p:anim calcmode="lin" valueType="num">
                                      <p:cBhvr>
                                        <p:cTn id="9" dur="1000" fill="hold"/>
                                        <p:tgtEl>
                                          <p:spTgt spid="1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1000"/>
                                        <p:tgtEl>
                                          <p:spTgt spid="16"/>
                                        </p:tgtEl>
                                      </p:cBhvr>
                                    </p:animEffect>
                                    <p:anim calcmode="lin" valueType="num">
                                      <p:cBhvr>
                                        <p:cTn id="13" dur="1000" fill="hold"/>
                                        <p:tgtEl>
                                          <p:spTgt spid="16"/>
                                        </p:tgtEl>
                                        <p:attrNameLst>
                                          <p:attrName>ppt_x</p:attrName>
                                        </p:attrNameLst>
                                      </p:cBhvr>
                                      <p:tavLst>
                                        <p:tav tm="0">
                                          <p:val>
                                            <p:strVal val="#ppt_x"/>
                                          </p:val>
                                        </p:tav>
                                        <p:tav tm="100000">
                                          <p:val>
                                            <p:strVal val="#ppt_x"/>
                                          </p:val>
                                        </p:tav>
                                      </p:tavLst>
                                    </p:anim>
                                    <p:anim calcmode="lin" valueType="num">
                                      <p:cBhvr>
                                        <p:cTn id="14" dur="1000" fill="hold"/>
                                        <p:tgtEl>
                                          <p:spTgt spid="16"/>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1000"/>
                                        <p:tgtEl>
                                          <p:spTgt spid="17"/>
                                        </p:tgtEl>
                                      </p:cBhvr>
                                    </p:animEffect>
                                    <p:anim calcmode="lin" valueType="num">
                                      <p:cBhvr>
                                        <p:cTn id="18" dur="1000" fill="hold"/>
                                        <p:tgtEl>
                                          <p:spTgt spid="17"/>
                                        </p:tgtEl>
                                        <p:attrNameLst>
                                          <p:attrName>ppt_x</p:attrName>
                                        </p:attrNameLst>
                                      </p:cBhvr>
                                      <p:tavLst>
                                        <p:tav tm="0">
                                          <p:val>
                                            <p:strVal val="#ppt_x"/>
                                          </p:val>
                                        </p:tav>
                                        <p:tav tm="100000">
                                          <p:val>
                                            <p:strVal val="#ppt_x"/>
                                          </p:val>
                                        </p:tav>
                                      </p:tavLst>
                                    </p:anim>
                                    <p:anim calcmode="lin" valueType="num">
                                      <p:cBhvr>
                                        <p:cTn id="19" dur="1000" fill="hold"/>
                                        <p:tgtEl>
                                          <p:spTgt spid="17"/>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1000"/>
                                        <p:tgtEl>
                                          <p:spTgt spid="18"/>
                                        </p:tgtEl>
                                      </p:cBhvr>
                                    </p:animEffect>
                                    <p:anim calcmode="lin" valueType="num">
                                      <p:cBhvr>
                                        <p:cTn id="23" dur="1000" fill="hold"/>
                                        <p:tgtEl>
                                          <p:spTgt spid="18"/>
                                        </p:tgtEl>
                                        <p:attrNameLst>
                                          <p:attrName>ppt_x</p:attrName>
                                        </p:attrNameLst>
                                      </p:cBhvr>
                                      <p:tavLst>
                                        <p:tav tm="0">
                                          <p:val>
                                            <p:strVal val="#ppt_x"/>
                                          </p:val>
                                        </p:tav>
                                        <p:tav tm="100000">
                                          <p:val>
                                            <p:strVal val="#ppt_x"/>
                                          </p:val>
                                        </p:tav>
                                      </p:tavLst>
                                    </p:anim>
                                    <p:anim calcmode="lin" valueType="num">
                                      <p:cBhvr>
                                        <p:cTn id="24"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7" grpId="0"/>
      <p:bldP spid="1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842601C6-DD92-570C-C3E6-F79A89753669}"/>
              </a:ext>
            </a:extLst>
          </p:cNvPr>
          <p:cNvSpPr/>
          <p:nvPr/>
        </p:nvSpPr>
        <p:spPr>
          <a:xfrm>
            <a:off x="0" y="0"/>
            <a:ext cx="12192000" cy="6858000"/>
          </a:xfrm>
          <a:prstGeom prst="rect">
            <a:avLst/>
          </a:prstGeom>
          <a:solidFill>
            <a:srgbClr val="1A536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標題 3">
            <a:extLst>
              <a:ext uri="{FF2B5EF4-FFF2-40B4-BE49-F238E27FC236}">
                <a16:creationId xmlns:a16="http://schemas.microsoft.com/office/drawing/2014/main" id="{576EC0DB-5355-B317-8A0B-F10400D666C5}"/>
              </a:ext>
            </a:extLst>
          </p:cNvPr>
          <p:cNvSpPr txBox="1">
            <a:spLocks/>
          </p:cNvSpPr>
          <p:nvPr/>
        </p:nvSpPr>
        <p:spPr>
          <a:xfrm>
            <a:off x="3075214" y="2982686"/>
            <a:ext cx="6580415" cy="203882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TW" sz="800" b="1" dirty="0">
                <a:solidFill>
                  <a:schemeClr val="bg1">
                    <a:lumMod val="95000"/>
                  </a:schemeClr>
                </a:solidFill>
                <a:latin typeface="Freestyle Script" panose="030804020302050B0404" pitchFamily="66" charset="0"/>
              </a:rPr>
              <a:t>The End</a:t>
            </a:r>
            <a:endParaRPr lang="zh-TW" altLang="en-US" sz="800" b="1" dirty="0">
              <a:solidFill>
                <a:schemeClr val="bg1">
                  <a:lumMod val="95000"/>
                </a:schemeClr>
              </a:solidFill>
              <a:latin typeface="Freestyle Script" panose="030804020302050B0404" pitchFamily="66" charset="0"/>
            </a:endParaRPr>
          </a:p>
        </p:txBody>
      </p:sp>
      <p:sp>
        <p:nvSpPr>
          <p:cNvPr id="5" name="標題 4">
            <a:extLst>
              <a:ext uri="{FF2B5EF4-FFF2-40B4-BE49-F238E27FC236}">
                <a16:creationId xmlns:a16="http://schemas.microsoft.com/office/drawing/2014/main" id="{EDFC63A3-B6A4-6415-F3C0-2FF2ED739600}"/>
              </a:ext>
            </a:extLst>
          </p:cNvPr>
          <p:cNvSpPr>
            <a:spLocks noGrp="1"/>
          </p:cNvSpPr>
          <p:nvPr>
            <p:ph type="title"/>
          </p:nvPr>
        </p:nvSpPr>
        <p:spPr>
          <a:xfrm>
            <a:off x="838200" y="6052668"/>
            <a:ext cx="10515600" cy="609140"/>
          </a:xfrm>
        </p:spPr>
        <p:txBody>
          <a:bodyPr>
            <a:normAutofit/>
          </a:bodyPr>
          <a:lstStyle/>
          <a:p>
            <a:r>
              <a:rPr lang="zh-TW" altLang="en-US" sz="2000" b="1" dirty="0">
                <a:solidFill>
                  <a:schemeClr val="bg1">
                    <a:lumMod val="95000"/>
                  </a:schemeClr>
                </a:solidFill>
                <a:latin typeface="CircleFont_v2" panose="02010600010101010101" pitchFamily="2" charset="-122"/>
                <a:ea typeface="CircleFont_v2" panose="02010600010101010101" pitchFamily="2" charset="-122"/>
              </a:rPr>
              <a:t>結局：活在世間</a:t>
            </a:r>
            <a:endParaRPr lang="zh-TW" altLang="en-US" sz="2000" dirty="0">
              <a:solidFill>
                <a:schemeClr val="bg1">
                  <a:lumMod val="95000"/>
                </a:schemeClr>
              </a:solidFill>
              <a:latin typeface="CircleFont_v2" panose="02010600010101010101" pitchFamily="2" charset="-122"/>
              <a:ea typeface="CircleFont_v2" panose="02010600010101010101" pitchFamily="2" charset="-122"/>
            </a:endParaRPr>
          </a:p>
        </p:txBody>
      </p:sp>
      <p:pic>
        <p:nvPicPr>
          <p:cNvPr id="7" name="圖片 6">
            <a:extLst>
              <a:ext uri="{FF2B5EF4-FFF2-40B4-BE49-F238E27FC236}">
                <a16:creationId xmlns:a16="http://schemas.microsoft.com/office/drawing/2014/main" id="{CCAB4C54-1533-7432-1A95-202D730C21EE}"/>
              </a:ext>
            </a:extLst>
          </p:cNvPr>
          <p:cNvPicPr>
            <a:picLocks noChangeAspect="1"/>
          </p:cNvPicPr>
          <p:nvPr/>
        </p:nvPicPr>
        <p:blipFill>
          <a:blip r:embed="rId3"/>
          <a:stretch>
            <a:fillRect/>
          </a:stretch>
        </p:blipFill>
        <p:spPr>
          <a:xfrm>
            <a:off x="838200" y="0"/>
            <a:ext cx="5547149" cy="5547149"/>
          </a:xfrm>
          <a:prstGeom prst="rect">
            <a:avLst/>
          </a:prstGeom>
        </p:spPr>
      </p:pic>
    </p:spTree>
    <p:extLst>
      <p:ext uri="{BB962C8B-B14F-4D97-AF65-F5344CB8AC3E}">
        <p14:creationId xmlns:p14="http://schemas.microsoft.com/office/powerpoint/2010/main" val="181557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842601C6-DD92-570C-C3E6-F79A89753669}"/>
              </a:ext>
            </a:extLst>
          </p:cNvPr>
          <p:cNvSpPr/>
          <p:nvPr/>
        </p:nvSpPr>
        <p:spPr>
          <a:xfrm>
            <a:off x="0" y="0"/>
            <a:ext cx="12192000" cy="6858000"/>
          </a:xfrm>
          <a:prstGeom prst="rect">
            <a:avLst/>
          </a:prstGeom>
          <a:solidFill>
            <a:srgbClr val="1A536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7" name="圖片 6">
            <a:extLst>
              <a:ext uri="{FF2B5EF4-FFF2-40B4-BE49-F238E27FC236}">
                <a16:creationId xmlns:a16="http://schemas.microsoft.com/office/drawing/2014/main" id="{CCAB4C54-1533-7432-1A95-202D730C21EE}"/>
              </a:ext>
            </a:extLst>
          </p:cNvPr>
          <p:cNvPicPr>
            <a:picLocks noChangeAspect="1"/>
          </p:cNvPicPr>
          <p:nvPr/>
        </p:nvPicPr>
        <p:blipFill>
          <a:blip r:embed="rId3"/>
          <a:stretch>
            <a:fillRect/>
          </a:stretch>
        </p:blipFill>
        <p:spPr>
          <a:xfrm>
            <a:off x="2416628" y="3141889"/>
            <a:ext cx="1317171" cy="1317171"/>
          </a:xfrm>
          <a:prstGeom prst="rect">
            <a:avLst/>
          </a:prstGeom>
        </p:spPr>
      </p:pic>
      <p:sp>
        <p:nvSpPr>
          <p:cNvPr id="13" name="標題 3">
            <a:extLst>
              <a:ext uri="{FF2B5EF4-FFF2-40B4-BE49-F238E27FC236}">
                <a16:creationId xmlns:a16="http://schemas.microsoft.com/office/drawing/2014/main" id="{28692DBB-9E3F-4738-C164-11AF30D3D224}"/>
              </a:ext>
            </a:extLst>
          </p:cNvPr>
          <p:cNvSpPr txBox="1">
            <a:spLocks/>
          </p:cNvSpPr>
          <p:nvPr/>
        </p:nvSpPr>
        <p:spPr>
          <a:xfrm>
            <a:off x="3075214" y="2982686"/>
            <a:ext cx="6580415" cy="203882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TW" sz="11500" b="1" dirty="0">
                <a:solidFill>
                  <a:schemeClr val="bg1">
                    <a:lumMod val="95000"/>
                  </a:schemeClr>
                </a:solidFill>
                <a:latin typeface="Freestyle Script" panose="030804020302050B0404" pitchFamily="66" charset="0"/>
              </a:rPr>
              <a:t>The End</a:t>
            </a:r>
            <a:endParaRPr lang="zh-TW" altLang="en-US" sz="11500" b="1" dirty="0">
              <a:solidFill>
                <a:schemeClr val="bg1">
                  <a:lumMod val="95000"/>
                </a:schemeClr>
              </a:solidFill>
              <a:latin typeface="Freestyle Script" panose="030804020302050B0404" pitchFamily="66" charset="0"/>
            </a:endParaRPr>
          </a:p>
        </p:txBody>
      </p:sp>
      <p:sp>
        <p:nvSpPr>
          <p:cNvPr id="3" name="文字方塊 2">
            <a:extLst>
              <a:ext uri="{FF2B5EF4-FFF2-40B4-BE49-F238E27FC236}">
                <a16:creationId xmlns:a16="http://schemas.microsoft.com/office/drawing/2014/main" id="{709324D8-317A-6A73-240F-467B1FD17BF4}"/>
              </a:ext>
            </a:extLst>
          </p:cNvPr>
          <p:cNvSpPr txBox="1"/>
          <p:nvPr/>
        </p:nvSpPr>
        <p:spPr>
          <a:xfrm>
            <a:off x="2536371" y="5021512"/>
            <a:ext cx="6155808" cy="646331"/>
          </a:xfrm>
          <a:prstGeom prst="rect">
            <a:avLst/>
          </a:prstGeom>
          <a:noFill/>
        </p:spPr>
        <p:txBody>
          <a:bodyPr wrap="square">
            <a:spAutoFit/>
          </a:bodyPr>
          <a:lstStyle/>
          <a:p>
            <a:r>
              <a:rPr lang="zh-TW" altLang="en-US" b="1" dirty="0">
                <a:solidFill>
                  <a:schemeClr val="bg1"/>
                </a:solidFill>
              </a:rPr>
              <a:t>其他的</a:t>
            </a:r>
            <a:r>
              <a:rPr lang="en-US" altLang="zh-TW" b="1" dirty="0">
                <a:solidFill>
                  <a:schemeClr val="bg1"/>
                </a:solidFill>
              </a:rPr>
              <a:t>ppt</a:t>
            </a:r>
            <a:r>
              <a:rPr lang="zh-TW" altLang="en-US" dirty="0">
                <a:solidFill>
                  <a:schemeClr val="bg1"/>
                </a:solidFill>
              </a:rPr>
              <a:t>：</a:t>
            </a:r>
            <a:r>
              <a:rPr lang="en-US" altLang="zh-TW" dirty="0">
                <a:solidFill>
                  <a:schemeClr val="bg1"/>
                </a:solidFill>
                <a:hlinkClick r:id="rId4"/>
              </a:rPr>
              <a:t>https://drive.google.com/drive/folders/1-pDV9bIA_EX6QU-Ci_Drk7dGkvZ8RmOG?usp=drive_link</a:t>
            </a:r>
            <a:endParaRPr lang="en-US" altLang="zh-TW" dirty="0">
              <a:solidFill>
                <a:schemeClr val="bg1"/>
              </a:solidFill>
            </a:endParaRPr>
          </a:p>
        </p:txBody>
      </p:sp>
    </p:spTree>
    <p:extLst>
      <p:ext uri="{BB962C8B-B14F-4D97-AF65-F5344CB8AC3E}">
        <p14:creationId xmlns:p14="http://schemas.microsoft.com/office/powerpoint/2010/main" val="3710636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a:extLst>
              <a:ext uri="{FF2B5EF4-FFF2-40B4-BE49-F238E27FC236}">
                <a16:creationId xmlns:a16="http://schemas.microsoft.com/office/drawing/2014/main" id="{DC824770-4647-DE5D-B0E4-2F02DB33E543}"/>
              </a:ext>
            </a:extLst>
          </p:cNvPr>
          <p:cNvPicPr>
            <a:picLocks noChangeAspect="1"/>
          </p:cNvPicPr>
          <p:nvPr/>
        </p:nvPicPr>
        <p:blipFill>
          <a:blip r:embed="rId3"/>
          <a:stretch>
            <a:fillRect/>
          </a:stretch>
        </p:blipFill>
        <p:spPr>
          <a:xfrm>
            <a:off x="0" y="0"/>
            <a:ext cx="12192000" cy="6858000"/>
          </a:xfrm>
          <a:prstGeom prst="rect">
            <a:avLst/>
          </a:prstGeom>
          <a:solidFill>
            <a:srgbClr val="555749"/>
          </a:solidFill>
          <a:ln>
            <a:noFill/>
          </a:ln>
        </p:spPr>
      </p:pic>
      <p:sp>
        <p:nvSpPr>
          <p:cNvPr id="2" name="標題 1">
            <a:extLst>
              <a:ext uri="{FF2B5EF4-FFF2-40B4-BE49-F238E27FC236}">
                <a16:creationId xmlns:a16="http://schemas.microsoft.com/office/drawing/2014/main" id="{E54D71D0-3C93-91EC-C16B-00A327D9082E}"/>
              </a:ext>
            </a:extLst>
          </p:cNvPr>
          <p:cNvSpPr>
            <a:spLocks noGrp="1"/>
          </p:cNvSpPr>
          <p:nvPr>
            <p:ph type="ctrTitle"/>
          </p:nvPr>
        </p:nvSpPr>
        <p:spPr/>
        <p:txBody>
          <a:bodyPr/>
          <a:lstStyle/>
          <a:p>
            <a:r>
              <a:rPr lang="zh-TW" altLang="en-US" b="1" dirty="0">
                <a:solidFill>
                  <a:schemeClr val="bg1">
                    <a:lumMod val="95000"/>
                  </a:schemeClr>
                </a:solidFill>
                <a:latin typeface="CircleFont_v2" panose="02010600010101010101" pitchFamily="2" charset="-122"/>
                <a:ea typeface="CircleFont_v2" panose="02010600010101010101" pitchFamily="2" charset="-122"/>
              </a:rPr>
              <a:t>自我介紹</a:t>
            </a:r>
          </a:p>
        </p:txBody>
      </p:sp>
      <p:sp>
        <p:nvSpPr>
          <p:cNvPr id="3" name="副標題 2">
            <a:extLst>
              <a:ext uri="{FF2B5EF4-FFF2-40B4-BE49-F238E27FC236}">
                <a16:creationId xmlns:a16="http://schemas.microsoft.com/office/drawing/2014/main" id="{8483ECB1-B84D-8978-CC8A-F90BBFF4CC5F}"/>
              </a:ext>
            </a:extLst>
          </p:cNvPr>
          <p:cNvSpPr>
            <a:spLocks noGrp="1"/>
          </p:cNvSpPr>
          <p:nvPr>
            <p:ph type="subTitle" idx="1"/>
          </p:nvPr>
        </p:nvSpPr>
        <p:spPr/>
        <p:txBody>
          <a:bodyPr/>
          <a:lstStyle/>
          <a:p>
            <a:pPr algn="dist"/>
            <a:endParaRPr lang="en-US" altLang="zh-TW" sz="2400" dirty="0">
              <a:solidFill>
                <a:schemeClr val="bg1">
                  <a:lumMod val="95000"/>
                </a:schemeClr>
              </a:solidFill>
            </a:endParaRPr>
          </a:p>
          <a:p>
            <a:r>
              <a:rPr lang="en-US" altLang="zh-TW" sz="2400" dirty="0" err="1">
                <a:solidFill>
                  <a:schemeClr val="bg1">
                    <a:lumMod val="95000"/>
                  </a:schemeClr>
                </a:solidFill>
              </a:rPr>
              <a:t>Vyre</a:t>
            </a:r>
            <a:r>
              <a:rPr lang="zh-TW" altLang="en-US" sz="2400">
                <a:solidFill>
                  <a:schemeClr val="bg1">
                    <a:lumMod val="95000"/>
                  </a:schemeClr>
                </a:solidFill>
              </a:rPr>
              <a:t>  </a:t>
            </a:r>
            <a:r>
              <a:rPr lang="zh-TW" altLang="en-US" sz="2400">
                <a:solidFill>
                  <a:schemeClr val="bg1">
                    <a:lumMod val="95000"/>
                  </a:schemeClr>
                </a:solidFill>
                <a:latin typeface="CircleFont_v2" panose="02010600010101010101" pitchFamily="2" charset="-122"/>
                <a:ea typeface="CircleFont_v2" panose="02010600010101010101" pitchFamily="2" charset="-122"/>
              </a:rPr>
              <a:t>維</a:t>
            </a:r>
            <a:r>
              <a:rPr lang="zh-TW" altLang="en-US" sz="2400" dirty="0">
                <a:solidFill>
                  <a:schemeClr val="bg1">
                    <a:lumMod val="95000"/>
                  </a:schemeClr>
                </a:solidFill>
                <a:latin typeface="CircleFont_v2" panose="02010600010101010101" pitchFamily="2" charset="-122"/>
                <a:ea typeface="CircleFont_v2" panose="02010600010101010101" pitchFamily="2" charset="-122"/>
              </a:rPr>
              <a:t>爾</a:t>
            </a:r>
            <a:endParaRPr lang="en-US" altLang="zh-TW" sz="2400" dirty="0">
              <a:solidFill>
                <a:schemeClr val="bg1">
                  <a:lumMod val="95000"/>
                </a:schemeClr>
              </a:solidFill>
              <a:latin typeface="CircleFont_v2" panose="02010600010101010101" pitchFamily="2" charset="-122"/>
              <a:ea typeface="CircleFont_v2" panose="02010600010101010101" pitchFamily="2" charset="-122"/>
            </a:endParaRPr>
          </a:p>
        </p:txBody>
      </p:sp>
    </p:spTree>
    <p:extLst>
      <p:ext uri="{BB962C8B-B14F-4D97-AF65-F5344CB8AC3E}">
        <p14:creationId xmlns:p14="http://schemas.microsoft.com/office/powerpoint/2010/main" val="12424474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7F90380D-FFAF-1977-F833-EEB052C3D4FB}"/>
              </a:ext>
            </a:extLst>
          </p:cNvPr>
          <p:cNvSpPr/>
          <p:nvPr/>
        </p:nvSpPr>
        <p:spPr>
          <a:xfrm>
            <a:off x="0" y="0"/>
            <a:ext cx="12192000" cy="6858000"/>
          </a:xfrm>
          <a:prstGeom prst="rect">
            <a:avLst/>
          </a:prstGeom>
          <a:solidFill>
            <a:srgbClr val="1A536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6" name="內容版面配置區 5" descr="一張含有 日本動畫, 卡通, 漫畫, 虛構小說 的圖片&#10;&#10;自動產生的描述">
            <a:extLst>
              <a:ext uri="{FF2B5EF4-FFF2-40B4-BE49-F238E27FC236}">
                <a16:creationId xmlns:a16="http://schemas.microsoft.com/office/drawing/2014/main" id="{50EB0A06-A064-E89F-2FC2-2334576DC79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47481" y="-2871"/>
            <a:ext cx="4469632" cy="4469632"/>
          </a:xfrm>
          <a:solidFill>
            <a:srgbClr val="1A536C"/>
          </a:solidFill>
        </p:spPr>
      </p:pic>
      <p:sp>
        <p:nvSpPr>
          <p:cNvPr id="4" name="文字版面配置區 3">
            <a:extLst>
              <a:ext uri="{FF2B5EF4-FFF2-40B4-BE49-F238E27FC236}">
                <a16:creationId xmlns:a16="http://schemas.microsoft.com/office/drawing/2014/main" id="{D7AD3764-998F-4927-B243-529B716706C5}"/>
              </a:ext>
            </a:extLst>
          </p:cNvPr>
          <p:cNvSpPr>
            <a:spLocks noGrp="1"/>
          </p:cNvSpPr>
          <p:nvPr>
            <p:ph type="body" sz="half" idx="2"/>
          </p:nvPr>
        </p:nvSpPr>
        <p:spPr>
          <a:xfrm>
            <a:off x="918449" y="4200877"/>
            <a:ext cx="4803928" cy="3001199"/>
          </a:xfrm>
        </p:spPr>
        <p:txBody>
          <a:bodyPr>
            <a:normAutofit/>
          </a:bodyPr>
          <a:lstStyle/>
          <a:p>
            <a:pPr>
              <a:lnSpc>
                <a:spcPct val="200000"/>
              </a:lnSpc>
            </a:pPr>
            <a:r>
              <a:rPr lang="en-US" altLang="zh-TW" sz="3600" dirty="0" err="1">
                <a:solidFill>
                  <a:schemeClr val="bg1">
                    <a:lumMod val="95000"/>
                  </a:schemeClr>
                </a:solidFill>
              </a:rPr>
              <a:t>Vyre</a:t>
            </a:r>
            <a:endParaRPr lang="en-US" altLang="zh-TW" sz="3600" dirty="0">
              <a:solidFill>
                <a:schemeClr val="bg1">
                  <a:lumMod val="95000"/>
                </a:schemeClr>
              </a:solidFill>
            </a:endParaRPr>
          </a:p>
          <a:p>
            <a:pPr>
              <a:lnSpc>
                <a:spcPct val="150000"/>
              </a:lnSpc>
            </a:pPr>
            <a:r>
              <a:rPr lang="en-US" altLang="zh-TW" sz="2000" dirty="0">
                <a:solidFill>
                  <a:schemeClr val="bg1">
                    <a:lumMod val="95000"/>
                  </a:schemeClr>
                </a:solidFill>
              </a:rPr>
              <a:t>male</a:t>
            </a:r>
            <a:r>
              <a:rPr lang="zh-TW" altLang="en-US" sz="2000" dirty="0">
                <a:solidFill>
                  <a:schemeClr val="bg1">
                    <a:lumMod val="95000"/>
                  </a:schemeClr>
                </a:solidFill>
              </a:rPr>
              <a:t> </a:t>
            </a:r>
            <a:r>
              <a:rPr lang="en-US" altLang="zh-TW" sz="2000" dirty="0">
                <a:solidFill>
                  <a:schemeClr val="bg1">
                    <a:lumMod val="95000"/>
                  </a:schemeClr>
                </a:solidFill>
              </a:rPr>
              <a:t>|</a:t>
            </a:r>
            <a:r>
              <a:rPr lang="zh-TW" altLang="en-US" sz="2000" dirty="0">
                <a:solidFill>
                  <a:schemeClr val="bg1">
                    <a:lumMod val="95000"/>
                  </a:schemeClr>
                </a:solidFill>
              </a:rPr>
              <a:t> </a:t>
            </a:r>
            <a:r>
              <a:rPr lang="en-US" altLang="zh-TW" sz="2000" dirty="0">
                <a:solidFill>
                  <a:schemeClr val="bg1">
                    <a:lumMod val="95000"/>
                  </a:schemeClr>
                </a:solidFill>
                <a:latin typeface="CircleFont_v2" panose="02010600010101010101" pitchFamily="2" charset="-122"/>
                <a:ea typeface="CircleFont_v2" panose="02010600010101010101" pitchFamily="2" charset="-122"/>
              </a:rPr>
              <a:t>3327</a:t>
            </a:r>
            <a:r>
              <a:rPr lang="zh-TW" altLang="en-US" sz="2000" dirty="0">
                <a:solidFill>
                  <a:schemeClr val="bg1">
                    <a:lumMod val="95000"/>
                  </a:schemeClr>
                </a:solidFill>
                <a:latin typeface="CircleFont_v2" panose="02010600010101010101" pitchFamily="2" charset="-122"/>
                <a:ea typeface="CircleFont_v2" panose="02010600010101010101" pitchFamily="2" charset="-122"/>
              </a:rPr>
              <a:t>歲   </a:t>
            </a:r>
            <a:r>
              <a:rPr lang="zh-TW" altLang="en-US" sz="1800" dirty="0">
                <a:solidFill>
                  <a:schemeClr val="bg1">
                    <a:lumMod val="95000"/>
                  </a:schemeClr>
                </a:solidFill>
                <a:latin typeface="CircleFont_v2" panose="02010600010101010101" pitchFamily="2" charset="-122"/>
                <a:ea typeface="CircleFont_v2" panose="02010600010101010101" pitchFamily="2" charset="-122"/>
              </a:rPr>
              <a:t>興趣：收藏古物、搭乘現代交通工具、網購、睡覺。</a:t>
            </a:r>
          </a:p>
        </p:txBody>
      </p:sp>
      <p:sp>
        <p:nvSpPr>
          <p:cNvPr id="13" name="文字方塊 12">
            <a:extLst>
              <a:ext uri="{FF2B5EF4-FFF2-40B4-BE49-F238E27FC236}">
                <a16:creationId xmlns:a16="http://schemas.microsoft.com/office/drawing/2014/main" id="{9914C7A0-60E3-B934-AD3B-C79586A30580}"/>
              </a:ext>
            </a:extLst>
          </p:cNvPr>
          <p:cNvSpPr txBox="1"/>
          <p:nvPr/>
        </p:nvSpPr>
        <p:spPr>
          <a:xfrm>
            <a:off x="2151270" y="4463890"/>
            <a:ext cx="3698465" cy="881395"/>
          </a:xfrm>
          <a:prstGeom prst="rect">
            <a:avLst/>
          </a:prstGeom>
          <a:noFill/>
        </p:spPr>
        <p:txBody>
          <a:bodyPr wrap="square">
            <a:spAutoFit/>
          </a:bodyPr>
          <a:lstStyle/>
          <a:p>
            <a:pPr>
              <a:lnSpc>
                <a:spcPct val="150000"/>
              </a:lnSpc>
            </a:pPr>
            <a:r>
              <a:rPr lang="zh-TW" altLang="en-US" sz="1800" dirty="0">
                <a:solidFill>
                  <a:schemeClr val="bg1">
                    <a:lumMod val="95000"/>
                  </a:schemeClr>
                </a:solidFill>
                <a:latin typeface="CircleFont_v2" panose="02010600010101010101" pitchFamily="2" charset="-122"/>
                <a:ea typeface="CircleFont_v2" panose="02010600010101010101" pitchFamily="2" charset="-122"/>
              </a:rPr>
              <a:t>結合了</a:t>
            </a:r>
            <a:r>
              <a:rPr lang="en-US" altLang="zh-TW" sz="1800" b="1" dirty="0">
                <a:solidFill>
                  <a:schemeClr val="bg1">
                    <a:lumMod val="95000"/>
                  </a:schemeClr>
                </a:solidFill>
              </a:rPr>
              <a:t>veil</a:t>
            </a:r>
            <a:r>
              <a:rPr lang="zh-TW" altLang="en-US" sz="1800" dirty="0">
                <a:solidFill>
                  <a:schemeClr val="bg1">
                    <a:lumMod val="95000"/>
                  </a:schemeClr>
                </a:solidFill>
                <a:latin typeface="CircleFont_v2" panose="02010600010101010101" pitchFamily="2" charset="-122"/>
                <a:ea typeface="CircleFont_v2" panose="02010600010101010101" pitchFamily="2" charset="-122"/>
              </a:rPr>
              <a:t>與</a:t>
            </a:r>
            <a:r>
              <a:rPr lang="en-US" altLang="zh-TW" sz="1800" b="1" dirty="0">
                <a:solidFill>
                  <a:schemeClr val="bg1">
                    <a:lumMod val="95000"/>
                  </a:schemeClr>
                </a:solidFill>
                <a:ea typeface="CircleFont_v2" panose="02010600010101010101" pitchFamily="2" charset="-122"/>
              </a:rPr>
              <a:t>fire</a:t>
            </a:r>
            <a:r>
              <a:rPr lang="zh-TW" altLang="en-US" sz="1800" dirty="0">
                <a:solidFill>
                  <a:schemeClr val="bg1">
                    <a:lumMod val="95000"/>
                  </a:schemeClr>
                </a:solidFill>
                <a:latin typeface="CircleFont_v2" panose="02010600010101010101" pitchFamily="2" charset="-122"/>
                <a:ea typeface="CircleFont_v2" panose="02010600010101010101" pitchFamily="2" charset="-122"/>
              </a:rPr>
              <a:t>，象徵著衝破過去牢籠重生的古老又神秘的力量。</a:t>
            </a:r>
            <a:endParaRPr lang="en-US" altLang="zh-TW" sz="1800" dirty="0">
              <a:solidFill>
                <a:schemeClr val="bg1">
                  <a:lumMod val="95000"/>
                </a:schemeClr>
              </a:solidFill>
              <a:latin typeface="CircleFont_v2" panose="02010600010101010101" pitchFamily="2" charset="-122"/>
              <a:ea typeface="CircleFont_v2" panose="02010600010101010101" pitchFamily="2" charset="-122"/>
            </a:endParaRPr>
          </a:p>
        </p:txBody>
      </p:sp>
    </p:spTree>
    <p:extLst>
      <p:ext uri="{BB962C8B-B14F-4D97-AF65-F5344CB8AC3E}">
        <p14:creationId xmlns:p14="http://schemas.microsoft.com/office/powerpoint/2010/main" val="9795101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7F90380D-FFAF-1977-F833-EEB052C3D4FB}"/>
              </a:ext>
            </a:extLst>
          </p:cNvPr>
          <p:cNvSpPr/>
          <p:nvPr/>
        </p:nvSpPr>
        <p:spPr>
          <a:xfrm>
            <a:off x="0" y="0"/>
            <a:ext cx="12192000" cy="6858000"/>
          </a:xfrm>
          <a:prstGeom prst="rect">
            <a:avLst/>
          </a:prstGeom>
          <a:solidFill>
            <a:srgbClr val="1A536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6" name="內容版面配置區 5" descr="一張含有 日本動畫, 卡通, 漫畫, 虛構小說 的圖片&#10;&#10;自動產生的描述">
            <a:extLst>
              <a:ext uri="{FF2B5EF4-FFF2-40B4-BE49-F238E27FC236}">
                <a16:creationId xmlns:a16="http://schemas.microsoft.com/office/drawing/2014/main" id="{50EB0A06-A064-E89F-2FC2-2334576DC79F}"/>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69517" y="226089"/>
            <a:ext cx="2465643" cy="2465643"/>
          </a:xfrm>
          <a:solidFill>
            <a:srgbClr val="1A536C"/>
          </a:solidFill>
        </p:spPr>
      </p:pic>
      <p:sp>
        <p:nvSpPr>
          <p:cNvPr id="2" name="文字方塊 1">
            <a:extLst>
              <a:ext uri="{FF2B5EF4-FFF2-40B4-BE49-F238E27FC236}">
                <a16:creationId xmlns:a16="http://schemas.microsoft.com/office/drawing/2014/main" id="{EAEF062B-01E4-2C91-B778-85AF011DC7C0}"/>
              </a:ext>
            </a:extLst>
          </p:cNvPr>
          <p:cNvSpPr txBox="1"/>
          <p:nvPr/>
        </p:nvSpPr>
        <p:spPr>
          <a:xfrm>
            <a:off x="426834" y="2723535"/>
            <a:ext cx="5980213" cy="3905172"/>
          </a:xfrm>
          <a:prstGeom prst="rect">
            <a:avLst/>
          </a:prstGeom>
          <a:noFill/>
        </p:spPr>
        <p:txBody>
          <a:bodyPr wrap="square" rtlCol="0">
            <a:spAutoFit/>
          </a:bodyPr>
          <a:lstStyle/>
          <a:p>
            <a:pPr marL="457200" indent="-457200" algn="ctr">
              <a:lnSpc>
                <a:spcPct val="150000"/>
              </a:lnSpc>
              <a:buFont typeface="Arial" panose="020B0604020202020204" pitchFamily="34" charset="0"/>
              <a:buChar char="•"/>
            </a:pPr>
            <a:r>
              <a:rPr lang="zh-TW" altLang="en-US" sz="2800" dirty="0">
                <a:solidFill>
                  <a:schemeClr val="bg1">
                    <a:lumMod val="95000"/>
                  </a:schemeClr>
                </a:solidFill>
                <a:latin typeface="CircleFont_v2" panose="02010600010101010101" pitchFamily="2" charset="-122"/>
                <a:ea typeface="CircleFont_v2" panose="02010600010101010101" pitchFamily="2" charset="-122"/>
              </a:rPr>
              <a:t>有一天，</a:t>
            </a:r>
            <a:endParaRPr lang="en-US" altLang="zh-TW" sz="2800" dirty="0">
              <a:solidFill>
                <a:schemeClr val="bg1">
                  <a:lumMod val="95000"/>
                </a:schemeClr>
              </a:solidFill>
              <a:latin typeface="CircleFont_v2" panose="02010600010101010101" pitchFamily="2" charset="-122"/>
              <a:ea typeface="CircleFont_v2" panose="02010600010101010101" pitchFamily="2" charset="-122"/>
            </a:endParaRPr>
          </a:p>
          <a:p>
            <a:pPr marL="457200" indent="-457200" algn="ctr">
              <a:lnSpc>
                <a:spcPct val="150000"/>
              </a:lnSpc>
              <a:buFont typeface="Arial" panose="020B0604020202020204" pitchFamily="34" charset="0"/>
              <a:buChar char="•"/>
            </a:pPr>
            <a:r>
              <a:rPr lang="zh-TW" altLang="en-US" sz="2800" dirty="0">
                <a:solidFill>
                  <a:schemeClr val="bg1">
                    <a:lumMod val="95000"/>
                  </a:schemeClr>
                </a:solidFill>
                <a:latin typeface="CircleFont_v2" panose="02010600010101010101" pitchFamily="2" charset="-122"/>
                <a:ea typeface="CircleFont_v2" panose="02010600010101010101" pitchFamily="2" charset="-122"/>
              </a:rPr>
              <a:t>一具木乃伊從大英博物館中，</a:t>
            </a:r>
            <a:endParaRPr lang="en-US" altLang="zh-TW" sz="2800" dirty="0">
              <a:solidFill>
                <a:schemeClr val="bg1">
                  <a:lumMod val="95000"/>
                </a:schemeClr>
              </a:solidFill>
              <a:latin typeface="CircleFont_v2" panose="02010600010101010101" pitchFamily="2" charset="-122"/>
              <a:ea typeface="CircleFont_v2" panose="02010600010101010101" pitchFamily="2" charset="-122"/>
            </a:endParaRPr>
          </a:p>
          <a:p>
            <a:pPr marL="457200" indent="-457200" algn="ctr">
              <a:lnSpc>
                <a:spcPct val="150000"/>
              </a:lnSpc>
              <a:buFont typeface="Arial" panose="020B0604020202020204" pitchFamily="34" charset="0"/>
              <a:buChar char="•"/>
            </a:pPr>
            <a:r>
              <a:rPr lang="zh-TW" altLang="en-US" sz="2800" dirty="0">
                <a:solidFill>
                  <a:schemeClr val="bg1">
                    <a:lumMod val="95000"/>
                  </a:schemeClr>
                </a:solidFill>
                <a:latin typeface="CircleFont_v2" panose="02010600010101010101" pitchFamily="2" charset="-122"/>
                <a:ea typeface="CircleFont_v2" panose="02010600010101010101" pitchFamily="2" charset="-122"/>
              </a:rPr>
              <a:t>緩緩甦醒，</a:t>
            </a:r>
            <a:endParaRPr lang="en-US" altLang="zh-TW" sz="2800" dirty="0">
              <a:solidFill>
                <a:schemeClr val="bg1">
                  <a:lumMod val="95000"/>
                </a:schemeClr>
              </a:solidFill>
              <a:latin typeface="CircleFont_v2" panose="02010600010101010101" pitchFamily="2" charset="-122"/>
              <a:ea typeface="CircleFont_v2" panose="02010600010101010101" pitchFamily="2" charset="-122"/>
            </a:endParaRPr>
          </a:p>
          <a:p>
            <a:pPr marL="457200" indent="-457200" algn="ctr">
              <a:lnSpc>
                <a:spcPct val="150000"/>
              </a:lnSpc>
              <a:buFont typeface="Arial" panose="020B0604020202020204" pitchFamily="34" charset="0"/>
              <a:buChar char="•"/>
            </a:pPr>
            <a:r>
              <a:rPr lang="zh-TW" altLang="en-US" sz="2800" dirty="0">
                <a:solidFill>
                  <a:schemeClr val="bg1">
                    <a:lumMod val="95000"/>
                  </a:schemeClr>
                </a:solidFill>
                <a:latin typeface="CircleFont_v2" panose="02010600010101010101" pitchFamily="2" charset="-122"/>
                <a:ea typeface="CircleFont_v2" panose="02010600010101010101" pitchFamily="2" charset="-122"/>
              </a:rPr>
              <a:t>在休館的午夜時分，</a:t>
            </a:r>
            <a:endParaRPr lang="en-US" altLang="zh-TW" sz="2800" dirty="0">
              <a:solidFill>
                <a:schemeClr val="bg1">
                  <a:lumMod val="95000"/>
                </a:schemeClr>
              </a:solidFill>
              <a:latin typeface="CircleFont_v2" panose="02010600010101010101" pitchFamily="2" charset="-122"/>
              <a:ea typeface="CircleFont_v2" panose="02010600010101010101" pitchFamily="2" charset="-122"/>
            </a:endParaRPr>
          </a:p>
          <a:p>
            <a:pPr marL="457200" indent="-457200" algn="ctr">
              <a:lnSpc>
                <a:spcPct val="150000"/>
              </a:lnSpc>
              <a:buFont typeface="Arial" panose="020B0604020202020204" pitchFamily="34" charset="0"/>
              <a:buChar char="•"/>
            </a:pPr>
            <a:r>
              <a:rPr lang="zh-TW" altLang="en-US" sz="2800" dirty="0">
                <a:solidFill>
                  <a:schemeClr val="bg1">
                    <a:lumMod val="95000"/>
                  </a:schemeClr>
                </a:solidFill>
                <a:latin typeface="CircleFont_v2" panose="02010600010101010101" pitchFamily="2" charset="-122"/>
                <a:ea typeface="CircleFont_v2" panose="02010600010101010101" pitchFamily="2" charset="-122"/>
              </a:rPr>
              <a:t>他打碎展示櫃從展廳逃出，</a:t>
            </a:r>
            <a:endParaRPr lang="en-US" altLang="zh-TW" sz="2800" dirty="0">
              <a:solidFill>
                <a:schemeClr val="bg1">
                  <a:lumMod val="95000"/>
                </a:schemeClr>
              </a:solidFill>
              <a:latin typeface="CircleFont_v2" panose="02010600010101010101" pitchFamily="2" charset="-122"/>
              <a:ea typeface="CircleFont_v2" panose="02010600010101010101" pitchFamily="2" charset="-122"/>
            </a:endParaRPr>
          </a:p>
          <a:p>
            <a:pPr marL="457200" indent="-457200" algn="ctr">
              <a:lnSpc>
                <a:spcPct val="150000"/>
              </a:lnSpc>
              <a:buFont typeface="Arial" panose="020B0604020202020204" pitchFamily="34" charset="0"/>
              <a:buChar char="•"/>
            </a:pPr>
            <a:r>
              <a:rPr lang="zh-TW" altLang="en-US" sz="2800" dirty="0">
                <a:solidFill>
                  <a:schemeClr val="bg1">
                    <a:lumMod val="95000"/>
                  </a:schemeClr>
                </a:solidFill>
                <a:latin typeface="CircleFont_v2" panose="02010600010101010101" pitchFamily="2" charset="-122"/>
                <a:ea typeface="CircleFont_v2" panose="02010600010101010101" pitchFamily="2" charset="-122"/>
              </a:rPr>
              <a:t>展開了逃亡、返鄉與尋找親人之旅。</a:t>
            </a:r>
          </a:p>
        </p:txBody>
      </p:sp>
      <p:sp>
        <p:nvSpPr>
          <p:cNvPr id="10" name="文字版面配置區 3">
            <a:extLst>
              <a:ext uri="{FF2B5EF4-FFF2-40B4-BE49-F238E27FC236}">
                <a16:creationId xmlns:a16="http://schemas.microsoft.com/office/drawing/2014/main" id="{03315F7C-A90D-330E-5053-8C16D8BCE23E}"/>
              </a:ext>
            </a:extLst>
          </p:cNvPr>
          <p:cNvSpPr>
            <a:spLocks noGrp="1"/>
          </p:cNvSpPr>
          <p:nvPr>
            <p:ph type="body" sz="half" idx="2"/>
          </p:nvPr>
        </p:nvSpPr>
        <p:spPr>
          <a:xfrm>
            <a:off x="3319309" y="692020"/>
            <a:ext cx="2465642" cy="2015614"/>
          </a:xfrm>
        </p:spPr>
        <p:txBody>
          <a:bodyPr>
            <a:normAutofit fontScale="70000" lnSpcReduction="20000"/>
          </a:bodyPr>
          <a:lstStyle/>
          <a:p>
            <a:pPr>
              <a:lnSpc>
                <a:spcPct val="150000"/>
              </a:lnSpc>
            </a:pPr>
            <a:r>
              <a:rPr lang="en-US" altLang="zh-TW" sz="6300" dirty="0" err="1">
                <a:solidFill>
                  <a:schemeClr val="bg1">
                    <a:lumMod val="95000"/>
                  </a:schemeClr>
                </a:solidFill>
              </a:rPr>
              <a:t>Vyre</a:t>
            </a:r>
            <a:endParaRPr lang="en-US" altLang="zh-TW" sz="6300" dirty="0">
              <a:solidFill>
                <a:schemeClr val="bg1">
                  <a:lumMod val="95000"/>
                </a:schemeClr>
              </a:solidFill>
            </a:endParaRPr>
          </a:p>
          <a:p>
            <a:pPr>
              <a:lnSpc>
                <a:spcPct val="150000"/>
              </a:lnSpc>
            </a:pPr>
            <a:r>
              <a:rPr lang="en-US" altLang="zh-TW" sz="2000" dirty="0">
                <a:solidFill>
                  <a:schemeClr val="bg1">
                    <a:lumMod val="95000"/>
                  </a:schemeClr>
                </a:solidFill>
              </a:rPr>
              <a:t>male</a:t>
            </a:r>
            <a:r>
              <a:rPr lang="zh-TW" altLang="en-US" sz="2000" dirty="0">
                <a:solidFill>
                  <a:schemeClr val="bg1">
                    <a:lumMod val="95000"/>
                  </a:schemeClr>
                </a:solidFill>
              </a:rPr>
              <a:t> </a:t>
            </a:r>
            <a:r>
              <a:rPr lang="en-US" altLang="zh-TW" sz="2000" dirty="0">
                <a:solidFill>
                  <a:schemeClr val="bg1">
                    <a:lumMod val="95000"/>
                  </a:schemeClr>
                </a:solidFill>
              </a:rPr>
              <a:t>|</a:t>
            </a:r>
            <a:r>
              <a:rPr lang="zh-TW" altLang="en-US" sz="2000" dirty="0">
                <a:solidFill>
                  <a:schemeClr val="bg1">
                    <a:lumMod val="95000"/>
                  </a:schemeClr>
                </a:solidFill>
              </a:rPr>
              <a:t> </a:t>
            </a:r>
            <a:r>
              <a:rPr lang="en-US" altLang="zh-TW" sz="2000" dirty="0">
                <a:solidFill>
                  <a:schemeClr val="bg1">
                    <a:lumMod val="95000"/>
                  </a:schemeClr>
                </a:solidFill>
                <a:latin typeface="CircleFont_v2" panose="02010600010101010101" pitchFamily="2" charset="-122"/>
                <a:ea typeface="CircleFont_v2" panose="02010600010101010101" pitchFamily="2" charset="-122"/>
              </a:rPr>
              <a:t>3327</a:t>
            </a:r>
            <a:r>
              <a:rPr lang="zh-TW" altLang="en-US" sz="2000" dirty="0">
                <a:solidFill>
                  <a:schemeClr val="bg1">
                    <a:lumMod val="95000"/>
                  </a:schemeClr>
                </a:solidFill>
                <a:latin typeface="CircleFont_v2" panose="02010600010101010101" pitchFamily="2" charset="-122"/>
                <a:ea typeface="CircleFont_v2" panose="02010600010101010101" pitchFamily="2" charset="-122"/>
              </a:rPr>
              <a:t>歲</a:t>
            </a:r>
            <a:endParaRPr lang="en-US" altLang="zh-TW" sz="2000" dirty="0">
              <a:solidFill>
                <a:schemeClr val="bg1">
                  <a:lumMod val="95000"/>
                </a:schemeClr>
              </a:solidFill>
              <a:latin typeface="CircleFont_v2" panose="02010600010101010101" pitchFamily="2" charset="-122"/>
              <a:ea typeface="CircleFont_v2" panose="02010600010101010101" pitchFamily="2" charset="-122"/>
            </a:endParaRPr>
          </a:p>
          <a:p>
            <a:pPr>
              <a:lnSpc>
                <a:spcPct val="150000"/>
              </a:lnSpc>
            </a:pPr>
            <a:r>
              <a:rPr lang="zh-TW" altLang="en-US" sz="1800" dirty="0">
                <a:solidFill>
                  <a:schemeClr val="bg1">
                    <a:lumMod val="95000"/>
                  </a:schemeClr>
                </a:solidFill>
                <a:latin typeface="CircleFont_v2" panose="02010600010101010101" pitchFamily="2" charset="-122"/>
                <a:ea typeface="CircleFont_v2" panose="02010600010101010101" pitchFamily="2" charset="-122"/>
              </a:rPr>
              <a:t>興趣：收藏古物、搭乘現代交通工具、網購、睡覺。</a:t>
            </a:r>
          </a:p>
        </p:txBody>
      </p:sp>
    </p:spTree>
    <p:extLst>
      <p:ext uri="{BB962C8B-B14F-4D97-AF65-F5344CB8AC3E}">
        <p14:creationId xmlns:p14="http://schemas.microsoft.com/office/powerpoint/2010/main" val="5985858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500"/>
                                        <p:tgtEl>
                                          <p:spTgt spid="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Effect transition="in" filter="fade">
                                      <p:cBhvr>
                                        <p:cTn id="27" dur="500"/>
                                        <p:tgtEl>
                                          <p:spTgt spid="2">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
                                            <p:txEl>
                                              <p:pRg st="5" end="5"/>
                                            </p:txEl>
                                          </p:spTgt>
                                        </p:tgtEl>
                                        <p:attrNameLst>
                                          <p:attrName>style.visibility</p:attrName>
                                        </p:attrNameLst>
                                      </p:cBhvr>
                                      <p:to>
                                        <p:strVal val="visible"/>
                                      </p:to>
                                    </p:set>
                                    <p:animEffect transition="in" filter="fade">
                                      <p:cBhvr>
                                        <p:cTn id="32" dur="500"/>
                                        <p:tgtEl>
                                          <p:spTgt spid="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842601C6-DD92-570C-C3E6-F79A89753669}"/>
              </a:ext>
            </a:extLst>
          </p:cNvPr>
          <p:cNvSpPr/>
          <p:nvPr/>
        </p:nvSpPr>
        <p:spPr>
          <a:xfrm>
            <a:off x="0" y="0"/>
            <a:ext cx="12192000" cy="6858000"/>
          </a:xfrm>
          <a:prstGeom prst="rect">
            <a:avLst/>
          </a:prstGeom>
          <a:solidFill>
            <a:srgbClr val="1A536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標題 4">
            <a:extLst>
              <a:ext uri="{FF2B5EF4-FFF2-40B4-BE49-F238E27FC236}">
                <a16:creationId xmlns:a16="http://schemas.microsoft.com/office/drawing/2014/main" id="{EDFC63A3-B6A4-6415-F3C0-2FF2ED739600}"/>
              </a:ext>
            </a:extLst>
          </p:cNvPr>
          <p:cNvSpPr>
            <a:spLocks noGrp="1"/>
          </p:cNvSpPr>
          <p:nvPr>
            <p:ph type="title"/>
          </p:nvPr>
        </p:nvSpPr>
        <p:spPr>
          <a:xfrm>
            <a:off x="500742" y="6169270"/>
            <a:ext cx="10515600" cy="609140"/>
          </a:xfrm>
        </p:spPr>
        <p:txBody>
          <a:bodyPr>
            <a:normAutofit/>
          </a:bodyPr>
          <a:lstStyle/>
          <a:p>
            <a:r>
              <a:rPr lang="zh-TW" altLang="en-US" sz="2000" b="1" dirty="0">
                <a:solidFill>
                  <a:schemeClr val="bg1">
                    <a:lumMod val="95000"/>
                  </a:schemeClr>
                </a:solidFill>
                <a:latin typeface="CircleFont_v2" panose="02010600010101010101" pitchFamily="2" charset="-122"/>
                <a:ea typeface="CircleFont_v2" panose="02010600010101010101" pitchFamily="2" charset="-122"/>
              </a:rPr>
              <a:t>目標 ：甦醒</a:t>
            </a:r>
            <a:endParaRPr lang="zh-TW" altLang="en-US" sz="2000" dirty="0">
              <a:solidFill>
                <a:schemeClr val="bg1">
                  <a:lumMod val="95000"/>
                </a:schemeClr>
              </a:solidFill>
              <a:latin typeface="CircleFont_v2" panose="02010600010101010101" pitchFamily="2" charset="-122"/>
              <a:ea typeface="CircleFont_v2" panose="02010600010101010101" pitchFamily="2" charset="-122"/>
            </a:endParaRPr>
          </a:p>
        </p:txBody>
      </p:sp>
      <p:pic>
        <p:nvPicPr>
          <p:cNvPr id="1026" name="Picture 2" descr="日式動漫風格的大英博物館午夜無人的展廳，一具木乃伊緩緩甦醒的場景">
            <a:extLst>
              <a:ext uri="{FF2B5EF4-FFF2-40B4-BE49-F238E27FC236}">
                <a16:creationId xmlns:a16="http://schemas.microsoft.com/office/drawing/2014/main" id="{4BB76B36-9F15-F0D5-DE9B-2072B73020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003" y="192080"/>
            <a:ext cx="5785110" cy="57851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261823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842601C6-DD92-570C-C3E6-F79A89753669}"/>
              </a:ext>
            </a:extLst>
          </p:cNvPr>
          <p:cNvSpPr/>
          <p:nvPr/>
        </p:nvSpPr>
        <p:spPr>
          <a:xfrm>
            <a:off x="0" y="0"/>
            <a:ext cx="12192000" cy="6858000"/>
          </a:xfrm>
          <a:prstGeom prst="rect">
            <a:avLst/>
          </a:prstGeom>
          <a:solidFill>
            <a:srgbClr val="1A536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標題 4">
            <a:extLst>
              <a:ext uri="{FF2B5EF4-FFF2-40B4-BE49-F238E27FC236}">
                <a16:creationId xmlns:a16="http://schemas.microsoft.com/office/drawing/2014/main" id="{EDFC63A3-B6A4-6415-F3C0-2FF2ED739600}"/>
              </a:ext>
            </a:extLst>
          </p:cNvPr>
          <p:cNvSpPr>
            <a:spLocks noGrp="1"/>
          </p:cNvSpPr>
          <p:nvPr>
            <p:ph type="title"/>
          </p:nvPr>
        </p:nvSpPr>
        <p:spPr>
          <a:xfrm>
            <a:off x="838200" y="6037006"/>
            <a:ext cx="10515600" cy="609140"/>
          </a:xfrm>
        </p:spPr>
        <p:txBody>
          <a:bodyPr>
            <a:normAutofit/>
          </a:bodyPr>
          <a:lstStyle/>
          <a:p>
            <a:pPr>
              <a:lnSpc>
                <a:spcPct val="100000"/>
              </a:lnSpc>
            </a:pPr>
            <a:r>
              <a:rPr lang="zh-TW" altLang="en-US" sz="2000" b="1" dirty="0">
                <a:solidFill>
                  <a:schemeClr val="bg1">
                    <a:lumMod val="95000"/>
                  </a:schemeClr>
                </a:solidFill>
                <a:latin typeface="CircleFont_v2" panose="02010600010101010101" pitchFamily="2" charset="-122"/>
                <a:ea typeface="CircleFont_v2" panose="02010600010101010101" pitchFamily="2" charset="-122"/>
              </a:rPr>
              <a:t>阻礙：現代困境。</a:t>
            </a:r>
            <a:endParaRPr lang="zh-TW" altLang="en-US" sz="2000" dirty="0">
              <a:solidFill>
                <a:schemeClr val="bg1">
                  <a:lumMod val="95000"/>
                </a:schemeClr>
              </a:solidFill>
              <a:latin typeface="CircleFont_v2" panose="02010600010101010101" pitchFamily="2" charset="-122"/>
              <a:ea typeface="CircleFont_v2" panose="02010600010101010101" pitchFamily="2" charset="-122"/>
            </a:endParaRPr>
          </a:p>
        </p:txBody>
      </p:sp>
      <p:pic>
        <p:nvPicPr>
          <p:cNvPr id="3" name="圖片 2">
            <a:extLst>
              <a:ext uri="{FF2B5EF4-FFF2-40B4-BE49-F238E27FC236}">
                <a16:creationId xmlns:a16="http://schemas.microsoft.com/office/drawing/2014/main" id="{CDB8500C-0F1A-2310-43B9-280BE26563A8}"/>
              </a:ext>
            </a:extLst>
          </p:cNvPr>
          <p:cNvPicPr>
            <a:picLocks noChangeAspect="1"/>
          </p:cNvPicPr>
          <p:nvPr/>
        </p:nvPicPr>
        <p:blipFill>
          <a:blip r:embed="rId3"/>
          <a:stretch>
            <a:fillRect/>
          </a:stretch>
        </p:blipFill>
        <p:spPr>
          <a:xfrm>
            <a:off x="936170" y="327866"/>
            <a:ext cx="5366657" cy="5366657"/>
          </a:xfrm>
          <a:prstGeom prst="rect">
            <a:avLst/>
          </a:prstGeom>
        </p:spPr>
      </p:pic>
      <p:pic>
        <p:nvPicPr>
          <p:cNvPr id="4" name="圖片 3">
            <a:extLst>
              <a:ext uri="{FF2B5EF4-FFF2-40B4-BE49-F238E27FC236}">
                <a16:creationId xmlns:a16="http://schemas.microsoft.com/office/drawing/2014/main" id="{48FA77ED-56F0-C305-68F6-572180BFB406}"/>
              </a:ext>
            </a:extLst>
          </p:cNvPr>
          <p:cNvPicPr>
            <a:picLocks noChangeAspect="1"/>
          </p:cNvPicPr>
          <p:nvPr/>
        </p:nvPicPr>
        <p:blipFill>
          <a:blip r:embed="rId4"/>
          <a:stretch>
            <a:fillRect/>
          </a:stretch>
        </p:blipFill>
        <p:spPr>
          <a:xfrm>
            <a:off x="-5660574" y="327865"/>
            <a:ext cx="5366657" cy="5366657"/>
          </a:xfrm>
          <a:prstGeom prst="rect">
            <a:avLst/>
          </a:prstGeom>
        </p:spPr>
      </p:pic>
    </p:spTree>
    <p:extLst>
      <p:ext uri="{BB962C8B-B14F-4D97-AF65-F5344CB8AC3E}">
        <p14:creationId xmlns:p14="http://schemas.microsoft.com/office/powerpoint/2010/main" val="18655448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842601C6-DD92-570C-C3E6-F79A89753669}"/>
              </a:ext>
            </a:extLst>
          </p:cNvPr>
          <p:cNvSpPr/>
          <p:nvPr/>
        </p:nvSpPr>
        <p:spPr>
          <a:xfrm>
            <a:off x="0" y="0"/>
            <a:ext cx="12192000" cy="6858000"/>
          </a:xfrm>
          <a:prstGeom prst="rect">
            <a:avLst/>
          </a:prstGeom>
          <a:solidFill>
            <a:srgbClr val="1A536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標題 4">
            <a:extLst>
              <a:ext uri="{FF2B5EF4-FFF2-40B4-BE49-F238E27FC236}">
                <a16:creationId xmlns:a16="http://schemas.microsoft.com/office/drawing/2014/main" id="{EDFC63A3-B6A4-6415-F3C0-2FF2ED739600}"/>
              </a:ext>
            </a:extLst>
          </p:cNvPr>
          <p:cNvSpPr>
            <a:spLocks noGrp="1"/>
          </p:cNvSpPr>
          <p:nvPr>
            <p:ph type="title"/>
          </p:nvPr>
        </p:nvSpPr>
        <p:spPr>
          <a:xfrm>
            <a:off x="838200" y="6037006"/>
            <a:ext cx="10515600" cy="609140"/>
          </a:xfrm>
        </p:spPr>
        <p:txBody>
          <a:bodyPr>
            <a:normAutofit/>
          </a:bodyPr>
          <a:lstStyle/>
          <a:p>
            <a:pPr>
              <a:lnSpc>
                <a:spcPct val="100000"/>
              </a:lnSpc>
            </a:pPr>
            <a:r>
              <a:rPr lang="zh-TW" altLang="en-US" sz="2000" b="1" dirty="0">
                <a:solidFill>
                  <a:schemeClr val="bg1">
                    <a:lumMod val="95000"/>
                  </a:schemeClr>
                </a:solidFill>
                <a:latin typeface="CircleFont_v2" panose="02010600010101010101" pitchFamily="2" charset="-122"/>
                <a:ea typeface="CircleFont_v2" panose="02010600010101010101" pitchFamily="2" charset="-122"/>
              </a:rPr>
              <a:t>阻礙：現代困境。</a:t>
            </a:r>
            <a:endParaRPr lang="zh-TW" altLang="en-US" sz="2000" dirty="0">
              <a:solidFill>
                <a:schemeClr val="bg1">
                  <a:lumMod val="95000"/>
                </a:schemeClr>
              </a:solidFill>
              <a:latin typeface="CircleFont_v2" panose="02010600010101010101" pitchFamily="2" charset="-122"/>
              <a:ea typeface="CircleFont_v2" panose="02010600010101010101" pitchFamily="2" charset="-122"/>
            </a:endParaRPr>
          </a:p>
        </p:txBody>
      </p:sp>
      <p:pic>
        <p:nvPicPr>
          <p:cNvPr id="3" name="圖片 2">
            <a:extLst>
              <a:ext uri="{FF2B5EF4-FFF2-40B4-BE49-F238E27FC236}">
                <a16:creationId xmlns:a16="http://schemas.microsoft.com/office/drawing/2014/main" id="{CDB8500C-0F1A-2310-43B9-280BE26563A8}"/>
              </a:ext>
            </a:extLst>
          </p:cNvPr>
          <p:cNvPicPr>
            <a:picLocks noChangeAspect="1"/>
          </p:cNvPicPr>
          <p:nvPr/>
        </p:nvPicPr>
        <p:blipFill>
          <a:blip r:embed="rId3"/>
          <a:stretch>
            <a:fillRect/>
          </a:stretch>
        </p:blipFill>
        <p:spPr>
          <a:xfrm>
            <a:off x="12812485" y="335174"/>
            <a:ext cx="5366657" cy="5366657"/>
          </a:xfrm>
          <a:prstGeom prst="rect">
            <a:avLst/>
          </a:prstGeom>
        </p:spPr>
      </p:pic>
      <p:pic>
        <p:nvPicPr>
          <p:cNvPr id="4" name="圖片 3">
            <a:extLst>
              <a:ext uri="{FF2B5EF4-FFF2-40B4-BE49-F238E27FC236}">
                <a16:creationId xmlns:a16="http://schemas.microsoft.com/office/drawing/2014/main" id="{48FA77ED-56F0-C305-68F6-572180BFB406}"/>
              </a:ext>
            </a:extLst>
          </p:cNvPr>
          <p:cNvPicPr>
            <a:picLocks noChangeAspect="1"/>
          </p:cNvPicPr>
          <p:nvPr/>
        </p:nvPicPr>
        <p:blipFill>
          <a:blip r:embed="rId4"/>
          <a:stretch>
            <a:fillRect/>
          </a:stretch>
        </p:blipFill>
        <p:spPr>
          <a:xfrm>
            <a:off x="838200" y="335175"/>
            <a:ext cx="5366657" cy="5366657"/>
          </a:xfrm>
          <a:prstGeom prst="rect">
            <a:avLst/>
          </a:prstGeom>
        </p:spPr>
      </p:pic>
      <p:pic>
        <p:nvPicPr>
          <p:cNvPr id="2" name="Picture 2" descr="日式動漫風格的20歲青年，墨綠色頭髮、深邃水藍色眼睛，穿著木乃伊衣著，在地下道邊角落蜷縮，無文字，2維圖像。">
            <a:extLst>
              <a:ext uri="{FF2B5EF4-FFF2-40B4-BE49-F238E27FC236}">
                <a16:creationId xmlns:a16="http://schemas.microsoft.com/office/drawing/2014/main" id="{821030D6-BFE0-2056-A9E8-2DBAA7F07C67}"/>
              </a:ext>
            </a:extLst>
          </p:cNvPr>
          <p:cNvPicPr>
            <a:picLocks noChangeAspect="1" noChangeArrowheads="1"/>
          </p:cNvPicPr>
          <p:nvPr/>
        </p:nvPicPr>
        <p:blipFill>
          <a:blip r:embed="rId5">
            <a:alphaModFix amt="0"/>
            <a:extLst>
              <a:ext uri="{28A0092B-C50C-407E-A947-70E740481C1C}">
                <a14:useLocalDpi xmlns:a14="http://schemas.microsoft.com/office/drawing/2010/main" val="0"/>
              </a:ext>
            </a:extLst>
          </a:blip>
          <a:srcRect/>
          <a:stretch>
            <a:fillRect/>
          </a:stretch>
        </p:blipFill>
        <p:spPr bwMode="auto">
          <a:xfrm>
            <a:off x="0" y="-11856"/>
            <a:ext cx="12232341" cy="122323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08941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842601C6-DD92-570C-C3E6-F79A89753669}"/>
              </a:ext>
            </a:extLst>
          </p:cNvPr>
          <p:cNvSpPr/>
          <p:nvPr/>
        </p:nvSpPr>
        <p:spPr>
          <a:xfrm>
            <a:off x="0" y="0"/>
            <a:ext cx="12192000" cy="6858000"/>
          </a:xfrm>
          <a:prstGeom prst="rect">
            <a:avLst/>
          </a:prstGeom>
          <a:solidFill>
            <a:srgbClr val="1A536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5" name="標題 4">
            <a:extLst>
              <a:ext uri="{FF2B5EF4-FFF2-40B4-BE49-F238E27FC236}">
                <a16:creationId xmlns:a16="http://schemas.microsoft.com/office/drawing/2014/main" id="{EDFC63A3-B6A4-6415-F3C0-2FF2ED739600}"/>
              </a:ext>
            </a:extLst>
          </p:cNvPr>
          <p:cNvSpPr>
            <a:spLocks noGrp="1"/>
          </p:cNvSpPr>
          <p:nvPr>
            <p:ph type="title"/>
          </p:nvPr>
        </p:nvSpPr>
        <p:spPr>
          <a:xfrm>
            <a:off x="769374" y="6088946"/>
            <a:ext cx="10515600" cy="609140"/>
          </a:xfrm>
        </p:spPr>
        <p:txBody>
          <a:bodyPr>
            <a:normAutofit/>
          </a:bodyPr>
          <a:lstStyle/>
          <a:p>
            <a:r>
              <a:rPr lang="zh-TW" altLang="en-US" sz="2000" b="1" dirty="0">
                <a:solidFill>
                  <a:schemeClr val="bg1">
                    <a:lumMod val="95000"/>
                  </a:schemeClr>
                </a:solidFill>
                <a:latin typeface="CircleFont_v2" panose="02010600010101010101" pitchFamily="2" charset="-122"/>
                <a:ea typeface="CircleFont_v2" panose="02010600010101010101" pitchFamily="2" charset="-122"/>
              </a:rPr>
              <a:t>努力：抱頭鼠竄</a:t>
            </a:r>
            <a:endParaRPr lang="zh-TW" altLang="en-US" sz="2000" dirty="0">
              <a:solidFill>
                <a:schemeClr val="bg1">
                  <a:lumMod val="95000"/>
                </a:schemeClr>
              </a:solidFill>
              <a:latin typeface="CircleFont_v2" panose="02010600010101010101" pitchFamily="2" charset="-122"/>
              <a:ea typeface="CircleFont_v2" panose="02010600010101010101" pitchFamily="2" charset="-122"/>
            </a:endParaRPr>
          </a:p>
        </p:txBody>
      </p:sp>
      <p:pic>
        <p:nvPicPr>
          <p:cNvPr id="2050" name="Picture 2" descr="日式動漫風格的20歲青年，墨綠色頭髮、深邃水藍色眼睛，穿著木乃伊衣著，在地下道邊角落蜷縮，無文字，2維圖像。">
            <a:extLst>
              <a:ext uri="{FF2B5EF4-FFF2-40B4-BE49-F238E27FC236}">
                <a16:creationId xmlns:a16="http://schemas.microsoft.com/office/drawing/2014/main" id="{1C97C212-B1BE-3BA6-8BF7-BED3391921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164238"/>
            <a:ext cx="5453743" cy="54537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40670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842601C6-DD92-570C-C3E6-F79A89753669}"/>
              </a:ext>
            </a:extLst>
          </p:cNvPr>
          <p:cNvSpPr/>
          <p:nvPr/>
        </p:nvSpPr>
        <p:spPr>
          <a:xfrm>
            <a:off x="0" y="0"/>
            <a:ext cx="12192000" cy="6858000"/>
          </a:xfrm>
          <a:prstGeom prst="rect">
            <a:avLst/>
          </a:prstGeom>
          <a:solidFill>
            <a:srgbClr val="1A536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標題 4">
            <a:extLst>
              <a:ext uri="{FF2B5EF4-FFF2-40B4-BE49-F238E27FC236}">
                <a16:creationId xmlns:a16="http://schemas.microsoft.com/office/drawing/2014/main" id="{EDFC63A3-B6A4-6415-F3C0-2FF2ED739600}"/>
              </a:ext>
            </a:extLst>
          </p:cNvPr>
          <p:cNvSpPr>
            <a:spLocks noGrp="1"/>
          </p:cNvSpPr>
          <p:nvPr>
            <p:ph type="title"/>
          </p:nvPr>
        </p:nvSpPr>
        <p:spPr>
          <a:xfrm>
            <a:off x="759894" y="6150077"/>
            <a:ext cx="10515600" cy="609140"/>
          </a:xfrm>
        </p:spPr>
        <p:txBody>
          <a:bodyPr>
            <a:normAutofit/>
          </a:bodyPr>
          <a:lstStyle/>
          <a:p>
            <a:r>
              <a:rPr lang="zh-TW" altLang="en-US" sz="2000" b="1" dirty="0">
                <a:solidFill>
                  <a:schemeClr val="bg1">
                    <a:lumMod val="95000"/>
                  </a:schemeClr>
                </a:solidFill>
                <a:latin typeface="CircleFont_v2" panose="02010600010101010101" pitchFamily="2" charset="-122"/>
                <a:ea typeface="CircleFont_v2" panose="02010600010101010101" pitchFamily="2" charset="-122"/>
              </a:rPr>
              <a:t>結果：無處可逃的飢餓</a:t>
            </a:r>
            <a:endParaRPr lang="zh-TW" altLang="en-US" sz="2000" dirty="0">
              <a:solidFill>
                <a:schemeClr val="bg1">
                  <a:lumMod val="95000"/>
                </a:schemeClr>
              </a:solidFill>
              <a:latin typeface="CircleFont_v2" panose="02010600010101010101" pitchFamily="2" charset="-122"/>
              <a:ea typeface="CircleFont_v2" panose="02010600010101010101" pitchFamily="2" charset="-122"/>
            </a:endParaRPr>
          </a:p>
        </p:txBody>
      </p:sp>
      <p:pic>
        <p:nvPicPr>
          <p:cNvPr id="8" name="圖片 7">
            <a:extLst>
              <a:ext uri="{FF2B5EF4-FFF2-40B4-BE49-F238E27FC236}">
                <a16:creationId xmlns:a16="http://schemas.microsoft.com/office/drawing/2014/main" id="{E124086B-129D-528E-2090-7C0F16D43B70}"/>
              </a:ext>
            </a:extLst>
          </p:cNvPr>
          <p:cNvPicPr>
            <a:picLocks noChangeAspect="1"/>
          </p:cNvPicPr>
          <p:nvPr/>
        </p:nvPicPr>
        <p:blipFill>
          <a:blip r:embed="rId3"/>
          <a:stretch>
            <a:fillRect/>
          </a:stretch>
        </p:blipFill>
        <p:spPr>
          <a:xfrm>
            <a:off x="619432" y="0"/>
            <a:ext cx="6104315" cy="6104315"/>
          </a:xfrm>
          <a:prstGeom prst="rect">
            <a:avLst/>
          </a:prstGeom>
        </p:spPr>
      </p:pic>
      <p:pic>
        <p:nvPicPr>
          <p:cNvPr id="7" name="圖片 6">
            <a:extLst>
              <a:ext uri="{FF2B5EF4-FFF2-40B4-BE49-F238E27FC236}">
                <a16:creationId xmlns:a16="http://schemas.microsoft.com/office/drawing/2014/main" id="{8024D022-A2AE-5B40-84B8-CAC1A3E38DC3}"/>
              </a:ext>
            </a:extLst>
          </p:cNvPr>
          <p:cNvPicPr>
            <a:picLocks noChangeAspect="1"/>
          </p:cNvPicPr>
          <p:nvPr/>
        </p:nvPicPr>
        <p:blipFill>
          <a:blip r:embed="rId4"/>
          <a:stretch>
            <a:fillRect/>
          </a:stretch>
        </p:blipFill>
        <p:spPr>
          <a:xfrm>
            <a:off x="533565" y="0"/>
            <a:ext cx="6195839" cy="6195839"/>
          </a:xfrm>
          <a:prstGeom prst="rect">
            <a:avLst/>
          </a:prstGeom>
        </p:spPr>
      </p:pic>
      <p:pic>
        <p:nvPicPr>
          <p:cNvPr id="9" name="Picture 2" descr="日式動漫風格的20歲青年，墨綠色頭髮、深邃水藍色眼睛，穿著木乃伊衣著，在地下道邊角落蜷縮，無文字，2維圖像。">
            <a:extLst>
              <a:ext uri="{FF2B5EF4-FFF2-40B4-BE49-F238E27FC236}">
                <a16:creationId xmlns:a16="http://schemas.microsoft.com/office/drawing/2014/main" id="{000C787A-7592-7E67-2C5B-12DA92496D7B}"/>
              </a:ext>
            </a:extLst>
          </p:cNvPr>
          <p:cNvPicPr>
            <a:picLocks noChangeAspect="1" noChangeArrowheads="1"/>
          </p:cNvPicPr>
          <p:nvPr/>
        </p:nvPicPr>
        <p:blipFill>
          <a:blip r:embed="rId5">
            <a:alphaModFix amt="0"/>
            <a:extLst>
              <a:ext uri="{28A0092B-C50C-407E-A947-70E740481C1C}">
                <a14:useLocalDpi xmlns:a14="http://schemas.microsoft.com/office/drawing/2010/main" val="0"/>
              </a:ext>
            </a:extLst>
          </a:blip>
          <a:srcRect/>
          <a:stretch>
            <a:fillRect/>
          </a:stretch>
        </p:blipFill>
        <p:spPr bwMode="auto">
          <a:xfrm>
            <a:off x="0" y="-11856"/>
            <a:ext cx="12232341" cy="122323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97710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557</TotalTime>
  <Words>1409</Words>
  <Application>Microsoft Office PowerPoint</Application>
  <PresentationFormat>寬螢幕</PresentationFormat>
  <Paragraphs>86</Paragraphs>
  <Slides>16</Slides>
  <Notes>14</Notes>
  <HiddenSlides>0</HiddenSlides>
  <MMClips>0</MMClips>
  <ScaleCrop>false</ScaleCrop>
  <HeadingPairs>
    <vt:vector size="6" baseType="variant">
      <vt:variant>
        <vt:lpstr>使用字型</vt:lpstr>
      </vt:variant>
      <vt:variant>
        <vt:i4>8</vt:i4>
      </vt:variant>
      <vt:variant>
        <vt:lpstr>佈景主題</vt:lpstr>
      </vt:variant>
      <vt:variant>
        <vt:i4>1</vt:i4>
      </vt:variant>
      <vt:variant>
        <vt:lpstr>投影片標題</vt:lpstr>
      </vt:variant>
      <vt:variant>
        <vt:i4>16</vt:i4>
      </vt:variant>
    </vt:vector>
  </HeadingPairs>
  <TitlesOfParts>
    <vt:vector size="25" baseType="lpstr">
      <vt:lpstr>-apple-system</vt:lpstr>
      <vt:lpstr>CircleFont_v2</vt:lpstr>
      <vt:lpstr>新細明體</vt:lpstr>
      <vt:lpstr>Aptos</vt:lpstr>
      <vt:lpstr>Aptos Display</vt:lpstr>
      <vt:lpstr>Arial</vt:lpstr>
      <vt:lpstr>Freestyle Script</vt:lpstr>
      <vt:lpstr>Segoe UI</vt:lpstr>
      <vt:lpstr>Office 佈景主題</vt:lpstr>
      <vt:lpstr>自我介紹</vt:lpstr>
      <vt:lpstr>自我介紹</vt:lpstr>
      <vt:lpstr>PowerPoint 簡報</vt:lpstr>
      <vt:lpstr>PowerPoint 簡報</vt:lpstr>
      <vt:lpstr>目標 ：甦醒</vt:lpstr>
      <vt:lpstr>阻礙：現代困境。</vt:lpstr>
      <vt:lpstr>阻礙：現代困境。</vt:lpstr>
      <vt:lpstr>努力：抱頭鼠竄</vt:lpstr>
      <vt:lpstr>結果：無處可逃的飢餓</vt:lpstr>
      <vt:lpstr>結果：圍觀的視線</vt:lpstr>
      <vt:lpstr>意外：陌生的囚徒</vt:lpstr>
      <vt:lpstr>PowerPoint 簡報</vt:lpstr>
      <vt:lpstr>PowerPoint 簡報</vt:lpstr>
      <vt:lpstr>轉彎：自由之迷因</vt:lpstr>
      <vt:lpstr>結局：活在世間</vt:lpstr>
      <vt:lpstr>PowerPoint 簡報</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書豪 白</dc:creator>
  <cp:lastModifiedBy>書豪 白</cp:lastModifiedBy>
  <cp:revision>58</cp:revision>
  <dcterms:created xsi:type="dcterms:W3CDTF">2024-09-26T08:38:33Z</dcterms:created>
  <dcterms:modified xsi:type="dcterms:W3CDTF">2024-10-21T15:44:50Z</dcterms:modified>
</cp:coreProperties>
</file>